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888" y="-128"/>
      </p:cViewPr>
      <p:guideLst>
        <p:guide orient="horz" pos="16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D9F8683-4CAD-8240-97B8-60460341EA51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05074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1DE9A95-DFFA-0B4D-9158-7A5A297C1D8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0494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9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7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0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3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66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22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9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98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758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4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89" name="Rectangle 261"/>
          <p:cNvSpPr>
            <a:spLocks noChangeArrowheads="1"/>
          </p:cNvSpPr>
          <p:nvPr/>
        </p:nvSpPr>
        <p:spPr bwMode="auto">
          <a:xfrm>
            <a:off x="1427163" y="-46038"/>
            <a:ext cx="611187" cy="33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 </a:t>
            </a:r>
            <a:r>
              <a:rPr lang="en-US"/>
              <a:t>bits</a:t>
            </a:r>
          </a:p>
        </p:txBody>
      </p:sp>
      <p:sp>
        <p:nvSpPr>
          <p:cNvPr id="48390" name="Rectangle 262"/>
          <p:cNvSpPr>
            <a:spLocks noChangeArrowheads="1"/>
          </p:cNvSpPr>
          <p:nvPr/>
        </p:nvSpPr>
        <p:spPr bwMode="auto">
          <a:xfrm>
            <a:off x="2525713" y="-46038"/>
            <a:ext cx="655637" cy="33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s</a:t>
            </a:r>
            <a:r>
              <a:rPr lang="en-US"/>
              <a:t> bits</a:t>
            </a:r>
          </a:p>
        </p:txBody>
      </p:sp>
      <p:sp>
        <p:nvSpPr>
          <p:cNvPr id="48472" name="Rectangle 344"/>
          <p:cNvSpPr>
            <a:spLocks noChangeArrowheads="1"/>
          </p:cNvSpPr>
          <p:nvPr/>
        </p:nvSpPr>
        <p:spPr bwMode="auto">
          <a:xfrm>
            <a:off x="3409950" y="333375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3" name="Rectangle 345"/>
          <p:cNvSpPr>
            <a:spLocks noChangeArrowheads="1"/>
          </p:cNvSpPr>
          <p:nvPr/>
        </p:nvSpPr>
        <p:spPr bwMode="auto">
          <a:xfrm>
            <a:off x="2266950" y="333375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4" name="Rectangle 346"/>
          <p:cNvSpPr>
            <a:spLocks noChangeArrowheads="1"/>
          </p:cNvSpPr>
          <p:nvPr/>
        </p:nvSpPr>
        <p:spPr bwMode="auto">
          <a:xfrm>
            <a:off x="1123950" y="333375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5" name="Rectangle 347"/>
          <p:cNvSpPr>
            <a:spLocks noChangeArrowheads="1"/>
          </p:cNvSpPr>
          <p:nvPr/>
        </p:nvSpPr>
        <p:spPr bwMode="auto">
          <a:xfrm>
            <a:off x="3657600" y="-46038"/>
            <a:ext cx="666750" cy="33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</a:t>
            </a:r>
            <a:r>
              <a:rPr lang="en-US"/>
              <a:t> bits</a:t>
            </a:r>
          </a:p>
        </p:txBody>
      </p:sp>
      <p:sp>
        <p:nvSpPr>
          <p:cNvPr id="48476" name="Text Box 348"/>
          <p:cNvSpPr txBox="1">
            <a:spLocks noChangeArrowheads="1"/>
          </p:cNvSpPr>
          <p:nvPr/>
        </p:nvSpPr>
        <p:spPr bwMode="auto">
          <a:xfrm>
            <a:off x="442595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477" name="Text Box 349"/>
          <p:cNvSpPr txBox="1">
            <a:spLocks noChangeArrowheads="1"/>
          </p:cNvSpPr>
          <p:nvPr/>
        </p:nvSpPr>
        <p:spPr bwMode="auto">
          <a:xfrm>
            <a:off x="1026418" y="532527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00" name="Rectangle 372"/>
          <p:cNvSpPr>
            <a:spLocks noChangeArrowheads="1"/>
          </p:cNvSpPr>
          <p:nvPr/>
        </p:nvSpPr>
        <p:spPr bwMode="auto">
          <a:xfrm>
            <a:off x="1428750" y="1114425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Tag</a:t>
            </a:r>
          </a:p>
        </p:txBody>
      </p:sp>
      <p:sp>
        <p:nvSpPr>
          <p:cNvPr id="48501" name="Rectangle 373"/>
          <p:cNvSpPr>
            <a:spLocks noChangeArrowheads="1"/>
          </p:cNvSpPr>
          <p:nvPr/>
        </p:nvSpPr>
        <p:spPr bwMode="auto">
          <a:xfrm>
            <a:off x="2265363" y="1114425"/>
            <a:ext cx="11445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l"/>
            <a:r>
              <a:rPr lang="en-US" i="1"/>
              <a:t>Set index</a:t>
            </a:r>
          </a:p>
        </p:txBody>
      </p:sp>
      <p:sp>
        <p:nvSpPr>
          <p:cNvPr id="48502" name="Rectangle 374"/>
          <p:cNvSpPr>
            <a:spLocks noChangeArrowheads="1"/>
          </p:cNvSpPr>
          <p:nvPr/>
        </p:nvSpPr>
        <p:spPr bwMode="auto">
          <a:xfrm>
            <a:off x="3343275" y="1114425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Block offset</a:t>
            </a:r>
          </a:p>
        </p:txBody>
      </p:sp>
      <p:sp>
        <p:nvSpPr>
          <p:cNvPr id="48503" name="AutoShape 375"/>
          <p:cNvSpPr>
            <a:spLocks/>
          </p:cNvSpPr>
          <p:nvPr/>
        </p:nvSpPr>
        <p:spPr bwMode="auto">
          <a:xfrm rot="5400000">
            <a:off x="1504950" y="3810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4" name="AutoShape 376"/>
          <p:cNvSpPr>
            <a:spLocks/>
          </p:cNvSpPr>
          <p:nvPr/>
        </p:nvSpPr>
        <p:spPr bwMode="auto">
          <a:xfrm rot="5400000">
            <a:off x="2647950" y="3810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5" name="AutoShape 377"/>
          <p:cNvSpPr>
            <a:spLocks/>
          </p:cNvSpPr>
          <p:nvPr/>
        </p:nvSpPr>
        <p:spPr bwMode="auto">
          <a:xfrm rot="5400000">
            <a:off x="3867150" y="3810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6" name="Text Box 378"/>
          <p:cNvSpPr txBox="1">
            <a:spLocks noChangeArrowheads="1"/>
          </p:cNvSpPr>
          <p:nvPr/>
        </p:nvSpPr>
        <p:spPr bwMode="auto">
          <a:xfrm>
            <a:off x="0" y="274638"/>
            <a:ext cx="985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Address: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20527</TotalTime>
  <Pages>20</Pages>
  <Words>17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312</cp:revision>
  <cp:lastPrinted>2000-07-20T16:50:16Z</cp:lastPrinted>
  <dcterms:created xsi:type="dcterms:W3CDTF">1998-08-11T09:18:51Z</dcterms:created>
  <dcterms:modified xsi:type="dcterms:W3CDTF">2014-12-02T22:01:56Z</dcterms:modified>
</cp:coreProperties>
</file>