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120" y="-72"/>
      </p:cViewPr>
      <p:guideLst>
        <p:guide orient="horz" pos="254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Helvetica" charset="0"/>
              </a:rPr>
              <a:t>Page </a:t>
            </a:r>
            <a:fld id="{B640FDFA-B5F3-C64C-906A-DFBFF0380811}" type="slidenum">
              <a:rPr lang="en-US" sz="1200">
                <a:latin typeface="Helvetica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092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B9EC2D23-1EE1-A34B-A72A-243EB68C47D7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738211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186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84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838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416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2973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493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879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125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5150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0901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371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239" name="Group 111"/>
          <p:cNvGrpSpPr>
            <a:grpSpLocks/>
          </p:cNvGrpSpPr>
          <p:nvPr/>
        </p:nvGrpSpPr>
        <p:grpSpPr bwMode="auto">
          <a:xfrm>
            <a:off x="38100" y="1601788"/>
            <a:ext cx="2209800" cy="838200"/>
            <a:chOff x="208" y="2544"/>
            <a:chExt cx="1392" cy="528"/>
          </a:xfrm>
        </p:grpSpPr>
        <p:sp>
          <p:nvSpPr>
            <p:cNvPr id="48212" name="AutoShape 84"/>
            <p:cNvSpPr>
              <a:spLocks noChangeArrowheads="1"/>
            </p:cNvSpPr>
            <p:nvPr/>
          </p:nvSpPr>
          <p:spPr bwMode="auto">
            <a:xfrm>
              <a:off x="928" y="2544"/>
              <a:ext cx="672" cy="528"/>
            </a:xfrm>
            <a:prstGeom prst="triangle">
              <a:avLst>
                <a:gd name="adj" fmla="val 50000"/>
              </a:avLst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48219" name="Group 91"/>
            <p:cNvGrpSpPr>
              <a:grpSpLocks/>
            </p:cNvGrpSpPr>
            <p:nvPr/>
          </p:nvGrpSpPr>
          <p:grpSpPr bwMode="auto">
            <a:xfrm rot="-1330056">
              <a:off x="222" y="2560"/>
              <a:ext cx="1138" cy="336"/>
              <a:chOff x="1104" y="2400"/>
              <a:chExt cx="1138" cy="336"/>
            </a:xfrm>
          </p:grpSpPr>
          <p:grpSp>
            <p:nvGrpSpPr>
              <p:cNvPr id="48216" name="Group 88"/>
              <p:cNvGrpSpPr>
                <a:grpSpLocks/>
              </p:cNvGrpSpPr>
              <p:nvPr/>
            </p:nvGrpSpPr>
            <p:grpSpPr bwMode="auto">
              <a:xfrm>
                <a:off x="1104" y="2544"/>
                <a:ext cx="1104" cy="192"/>
                <a:chOff x="1104" y="2496"/>
                <a:chExt cx="1104" cy="192"/>
              </a:xfrm>
            </p:grpSpPr>
            <p:sp>
              <p:nvSpPr>
                <p:cNvPr id="48214" name="AutoShape 86"/>
                <p:cNvSpPr>
                  <a:spLocks noChangeArrowheads="1"/>
                </p:cNvSpPr>
                <p:nvPr/>
              </p:nvSpPr>
              <p:spPr bwMode="auto">
                <a:xfrm>
                  <a:off x="1104" y="2544"/>
                  <a:ext cx="1104" cy="96"/>
                </a:xfrm>
                <a:prstGeom prst="flowChartTerminator">
                  <a:avLst/>
                </a:prstGeom>
                <a:solidFill>
                  <a:srgbClr val="96969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8215" name="Oval 87"/>
                <p:cNvSpPr>
                  <a:spLocks noChangeArrowheads="1"/>
                </p:cNvSpPr>
                <p:nvPr/>
              </p:nvSpPr>
              <p:spPr bwMode="auto">
                <a:xfrm>
                  <a:off x="1104" y="2496"/>
                  <a:ext cx="192" cy="192"/>
                </a:xfrm>
                <a:prstGeom prst="ellipse">
                  <a:avLst/>
                </a:prstGeom>
                <a:solidFill>
                  <a:srgbClr val="96969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8218" name="Text Box 90"/>
              <p:cNvSpPr txBox="1">
                <a:spLocks noChangeArrowheads="1"/>
              </p:cNvSpPr>
              <p:nvPr/>
            </p:nvSpPr>
            <p:spPr bwMode="auto">
              <a:xfrm>
                <a:off x="2064" y="2400"/>
                <a:ext cx="17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sz="2800"/>
                  <a:t>.</a:t>
                </a:r>
              </a:p>
            </p:txBody>
          </p:sp>
        </p:grpSp>
        <p:sp>
          <p:nvSpPr>
            <p:cNvPr id="48220" name="Line 92"/>
            <p:cNvSpPr>
              <a:spLocks noChangeShapeType="1"/>
            </p:cNvSpPr>
            <p:nvPr/>
          </p:nvSpPr>
          <p:spPr bwMode="auto">
            <a:xfrm>
              <a:off x="208" y="3072"/>
              <a:ext cx="3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8240" name="Group 112"/>
          <p:cNvGrpSpPr>
            <a:grpSpLocks/>
          </p:cNvGrpSpPr>
          <p:nvPr/>
        </p:nvGrpSpPr>
        <p:grpSpPr bwMode="auto">
          <a:xfrm>
            <a:off x="5308600" y="1601788"/>
            <a:ext cx="2209800" cy="838200"/>
            <a:chOff x="3744" y="2544"/>
            <a:chExt cx="1392" cy="528"/>
          </a:xfrm>
        </p:grpSpPr>
        <p:sp>
          <p:nvSpPr>
            <p:cNvPr id="48223" name="AutoShape 95"/>
            <p:cNvSpPr>
              <a:spLocks noChangeArrowheads="1"/>
            </p:cNvSpPr>
            <p:nvPr/>
          </p:nvSpPr>
          <p:spPr bwMode="auto">
            <a:xfrm flipH="1">
              <a:off x="3744" y="2544"/>
              <a:ext cx="672" cy="528"/>
            </a:xfrm>
            <a:prstGeom prst="triangle">
              <a:avLst>
                <a:gd name="adj" fmla="val 50000"/>
              </a:avLst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48224" name="Group 96"/>
            <p:cNvGrpSpPr>
              <a:grpSpLocks/>
            </p:cNvGrpSpPr>
            <p:nvPr/>
          </p:nvGrpSpPr>
          <p:grpSpPr bwMode="auto">
            <a:xfrm rot="1330056" flipH="1">
              <a:off x="3984" y="2560"/>
              <a:ext cx="1138" cy="336"/>
              <a:chOff x="1104" y="2400"/>
              <a:chExt cx="1138" cy="336"/>
            </a:xfrm>
          </p:grpSpPr>
          <p:grpSp>
            <p:nvGrpSpPr>
              <p:cNvPr id="48225" name="Group 97"/>
              <p:cNvGrpSpPr>
                <a:grpSpLocks/>
              </p:cNvGrpSpPr>
              <p:nvPr/>
            </p:nvGrpSpPr>
            <p:grpSpPr bwMode="auto">
              <a:xfrm>
                <a:off x="1104" y="2544"/>
                <a:ext cx="1104" cy="192"/>
                <a:chOff x="1104" y="2496"/>
                <a:chExt cx="1104" cy="192"/>
              </a:xfrm>
            </p:grpSpPr>
            <p:sp>
              <p:nvSpPr>
                <p:cNvPr id="48226" name="AutoShape 98"/>
                <p:cNvSpPr>
                  <a:spLocks noChangeArrowheads="1"/>
                </p:cNvSpPr>
                <p:nvPr/>
              </p:nvSpPr>
              <p:spPr bwMode="auto">
                <a:xfrm>
                  <a:off x="1104" y="2544"/>
                  <a:ext cx="1104" cy="96"/>
                </a:xfrm>
                <a:prstGeom prst="flowChartTerminator">
                  <a:avLst/>
                </a:prstGeom>
                <a:solidFill>
                  <a:srgbClr val="96969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8227" name="Oval 99"/>
                <p:cNvSpPr>
                  <a:spLocks noChangeArrowheads="1"/>
                </p:cNvSpPr>
                <p:nvPr/>
              </p:nvSpPr>
              <p:spPr bwMode="auto">
                <a:xfrm>
                  <a:off x="1104" y="2496"/>
                  <a:ext cx="192" cy="192"/>
                </a:xfrm>
                <a:prstGeom prst="ellipse">
                  <a:avLst/>
                </a:prstGeom>
                <a:solidFill>
                  <a:srgbClr val="96969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8228" name="Text Box 100"/>
              <p:cNvSpPr txBox="1">
                <a:spLocks noChangeArrowheads="1"/>
              </p:cNvSpPr>
              <p:nvPr/>
            </p:nvSpPr>
            <p:spPr bwMode="auto">
              <a:xfrm>
                <a:off x="2064" y="2400"/>
                <a:ext cx="17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sz="2800"/>
                  <a:t>.</a:t>
                </a:r>
              </a:p>
            </p:txBody>
          </p:sp>
        </p:grpSp>
        <p:sp>
          <p:nvSpPr>
            <p:cNvPr id="48229" name="Line 101"/>
            <p:cNvSpPr>
              <a:spLocks noChangeShapeType="1"/>
            </p:cNvSpPr>
            <p:nvPr/>
          </p:nvSpPr>
          <p:spPr bwMode="auto">
            <a:xfrm flipH="1">
              <a:off x="4752" y="3072"/>
              <a:ext cx="3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8238" name="Group 110"/>
          <p:cNvGrpSpPr>
            <a:grpSpLocks/>
          </p:cNvGrpSpPr>
          <p:nvPr/>
        </p:nvGrpSpPr>
        <p:grpSpPr bwMode="auto">
          <a:xfrm>
            <a:off x="3244850" y="0"/>
            <a:ext cx="1066800" cy="2439988"/>
            <a:chOff x="2432" y="1535"/>
            <a:chExt cx="672" cy="1537"/>
          </a:xfrm>
        </p:grpSpPr>
        <p:sp>
          <p:nvSpPr>
            <p:cNvPr id="48231" name="AutoShape 103"/>
            <p:cNvSpPr>
              <a:spLocks noChangeArrowheads="1"/>
            </p:cNvSpPr>
            <p:nvPr/>
          </p:nvSpPr>
          <p:spPr bwMode="auto">
            <a:xfrm>
              <a:off x="2432" y="2544"/>
              <a:ext cx="672" cy="528"/>
            </a:xfrm>
            <a:prstGeom prst="triangle">
              <a:avLst>
                <a:gd name="adj" fmla="val 50000"/>
              </a:avLst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48232" name="Group 104"/>
            <p:cNvGrpSpPr>
              <a:grpSpLocks/>
            </p:cNvGrpSpPr>
            <p:nvPr/>
          </p:nvGrpSpPr>
          <p:grpSpPr bwMode="auto">
            <a:xfrm rot="4881008">
              <a:off x="2198" y="1936"/>
              <a:ext cx="1138" cy="336"/>
              <a:chOff x="1104" y="2400"/>
              <a:chExt cx="1138" cy="336"/>
            </a:xfrm>
          </p:grpSpPr>
          <p:grpSp>
            <p:nvGrpSpPr>
              <p:cNvPr id="48233" name="Group 105"/>
              <p:cNvGrpSpPr>
                <a:grpSpLocks/>
              </p:cNvGrpSpPr>
              <p:nvPr/>
            </p:nvGrpSpPr>
            <p:grpSpPr bwMode="auto">
              <a:xfrm>
                <a:off x="1104" y="2544"/>
                <a:ext cx="1104" cy="192"/>
                <a:chOff x="1104" y="2496"/>
                <a:chExt cx="1104" cy="192"/>
              </a:xfrm>
            </p:grpSpPr>
            <p:sp>
              <p:nvSpPr>
                <p:cNvPr id="48234" name="AutoShape 106"/>
                <p:cNvSpPr>
                  <a:spLocks noChangeArrowheads="1"/>
                </p:cNvSpPr>
                <p:nvPr/>
              </p:nvSpPr>
              <p:spPr bwMode="auto">
                <a:xfrm>
                  <a:off x="1104" y="2544"/>
                  <a:ext cx="1104" cy="96"/>
                </a:xfrm>
                <a:prstGeom prst="flowChartTerminator">
                  <a:avLst/>
                </a:prstGeom>
                <a:solidFill>
                  <a:srgbClr val="96969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8235" name="Oval 107"/>
                <p:cNvSpPr>
                  <a:spLocks noChangeArrowheads="1"/>
                </p:cNvSpPr>
                <p:nvPr/>
              </p:nvSpPr>
              <p:spPr bwMode="auto">
                <a:xfrm>
                  <a:off x="1104" y="2496"/>
                  <a:ext cx="192" cy="192"/>
                </a:xfrm>
                <a:prstGeom prst="ellipse">
                  <a:avLst/>
                </a:prstGeom>
                <a:solidFill>
                  <a:srgbClr val="96969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8236" name="Text Box 108"/>
              <p:cNvSpPr txBox="1">
                <a:spLocks noChangeArrowheads="1"/>
              </p:cNvSpPr>
              <p:nvPr/>
            </p:nvSpPr>
            <p:spPr bwMode="auto">
              <a:xfrm>
                <a:off x="2064" y="2400"/>
                <a:ext cx="17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sz="2800"/>
                  <a:t>.</a:t>
                </a:r>
              </a:p>
            </p:txBody>
          </p:sp>
        </p:grpSp>
      </p:grpSp>
      <p:sp>
        <p:nvSpPr>
          <p:cNvPr id="48241" name="Text Box 113"/>
          <p:cNvSpPr txBox="1">
            <a:spLocks noChangeArrowheads="1"/>
          </p:cNvSpPr>
          <p:nvPr/>
        </p:nvSpPr>
        <p:spPr bwMode="auto">
          <a:xfrm>
            <a:off x="273050" y="1265238"/>
            <a:ext cx="1087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Stable left</a:t>
            </a:r>
          </a:p>
        </p:txBody>
      </p:sp>
      <p:sp>
        <p:nvSpPr>
          <p:cNvPr id="48242" name="Text Box 114"/>
          <p:cNvSpPr txBox="1">
            <a:spLocks noChangeArrowheads="1"/>
          </p:cNvSpPr>
          <p:nvPr/>
        </p:nvSpPr>
        <p:spPr bwMode="auto">
          <a:xfrm>
            <a:off x="6118225" y="1268413"/>
            <a:ext cx="12112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Stable right</a:t>
            </a:r>
          </a:p>
        </p:txBody>
      </p:sp>
      <p:sp>
        <p:nvSpPr>
          <p:cNvPr id="48243" name="Text Box 115"/>
          <p:cNvSpPr txBox="1">
            <a:spLocks noChangeArrowheads="1"/>
          </p:cNvSpPr>
          <p:nvPr/>
        </p:nvSpPr>
        <p:spPr bwMode="auto">
          <a:xfrm>
            <a:off x="3808413" y="214313"/>
            <a:ext cx="984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Unstable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14781</TotalTime>
  <Pages>20</Pages>
  <Words>8</Words>
  <Application>Microsoft Macintosh PowerPoint</Application>
  <PresentationFormat>Letter Paper (8.5x11 in)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Arial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283</cp:revision>
  <cp:lastPrinted>2000-07-21T06:22:10Z</cp:lastPrinted>
  <dcterms:created xsi:type="dcterms:W3CDTF">1998-08-11T09:18:51Z</dcterms:created>
  <dcterms:modified xsi:type="dcterms:W3CDTF">2014-06-11T15:03:17Z</dcterms:modified>
</cp:coreProperties>
</file>