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4" y="-672"/>
      </p:cViewPr>
      <p:guideLst>
        <p:guide orient="horz" pos="38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0DBFFCF7-A7A8-7C4A-8EA2-4C31634F6F14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17931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A1F6EA13-77F0-5449-A9DE-7F1650FE6C27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61692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4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2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2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50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5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1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05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3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8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74" name="Rectangle 146"/>
          <p:cNvSpPr>
            <a:spLocks noChangeArrowheads="1"/>
          </p:cNvSpPr>
          <p:nvPr/>
        </p:nvSpPr>
        <p:spPr bwMode="auto">
          <a:xfrm>
            <a:off x="5872163" y="13716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29" name="AutoShape 201"/>
          <p:cNvSpPr>
            <a:spLocks noChangeArrowheads="1"/>
          </p:cNvSpPr>
          <p:nvPr/>
        </p:nvSpPr>
        <p:spPr bwMode="auto">
          <a:xfrm>
            <a:off x="4348163" y="1524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rrowheads="1"/>
          </p:cNvSpPr>
          <p:nvPr/>
        </p:nvSpPr>
        <p:spPr bwMode="auto">
          <a:xfrm>
            <a:off x="3433763" y="15557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" name="AutoShape 205"/>
          <p:cNvSpPr>
            <a:spLocks noChangeArrowheads="1"/>
          </p:cNvSpPr>
          <p:nvPr/>
        </p:nvSpPr>
        <p:spPr bwMode="auto">
          <a:xfrm>
            <a:off x="1976438" y="15240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5" name="Rectangle 207"/>
          <p:cNvSpPr>
            <a:spLocks noChangeArrowheads="1"/>
          </p:cNvSpPr>
          <p:nvPr/>
        </p:nvSpPr>
        <p:spPr bwMode="auto">
          <a:xfrm>
            <a:off x="992188" y="228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rrowheads="1"/>
          </p:cNvSpPr>
          <p:nvPr/>
        </p:nvSpPr>
        <p:spPr bwMode="auto">
          <a:xfrm>
            <a:off x="992188" y="381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rrowheads="1"/>
          </p:cNvSpPr>
          <p:nvPr/>
        </p:nvSpPr>
        <p:spPr bwMode="auto">
          <a:xfrm>
            <a:off x="992188" y="533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rrowheads="1"/>
          </p:cNvSpPr>
          <p:nvPr/>
        </p:nvSpPr>
        <p:spPr bwMode="auto">
          <a:xfrm>
            <a:off x="992188" y="685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y</a:t>
            </a:r>
            <a:endParaRPr lang="en-US" sz="1000"/>
          </a:p>
        </p:txBody>
      </p:sp>
      <p:sp>
        <p:nvSpPr>
          <p:cNvPr id="48340" name="Rectangle 212"/>
          <p:cNvSpPr>
            <a:spLocks noChangeArrowheads="1"/>
          </p:cNvSpPr>
          <p:nvPr/>
        </p:nvSpPr>
        <p:spPr bwMode="auto">
          <a:xfrm>
            <a:off x="992188" y="838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rrowheads="1"/>
          </p:cNvSpPr>
          <p:nvPr/>
        </p:nvSpPr>
        <p:spPr bwMode="auto">
          <a:xfrm>
            <a:off x="1765300" y="228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rrowheads="1"/>
          </p:cNvSpPr>
          <p:nvPr/>
        </p:nvSpPr>
        <p:spPr bwMode="auto">
          <a:xfrm flipH="1">
            <a:off x="1676400" y="609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rrowheads="1"/>
          </p:cNvSpPr>
          <p:nvPr/>
        </p:nvSpPr>
        <p:spPr bwMode="auto">
          <a:xfrm>
            <a:off x="2209800" y="76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rrowheads="1"/>
          </p:cNvSpPr>
          <p:nvPr/>
        </p:nvSpPr>
        <p:spPr bwMode="auto">
          <a:xfrm>
            <a:off x="723900" y="-92075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350" name="AutoShape 222"/>
          <p:cNvSpPr>
            <a:spLocks noChangeArrowheads="1"/>
          </p:cNvSpPr>
          <p:nvPr/>
        </p:nvSpPr>
        <p:spPr bwMode="auto">
          <a:xfrm>
            <a:off x="1066800" y="1066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rrowheads="1"/>
          </p:cNvSpPr>
          <p:nvPr/>
        </p:nvSpPr>
        <p:spPr bwMode="auto">
          <a:xfrm>
            <a:off x="76200" y="15557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  <p:sp>
        <p:nvSpPr>
          <p:cNvPr id="48367" name="Text Box 239"/>
          <p:cNvSpPr txBox="1">
            <a:spLocks noChangeArrowheads="1"/>
          </p:cNvSpPr>
          <p:nvPr/>
        </p:nvSpPr>
        <p:spPr bwMode="auto">
          <a:xfrm>
            <a:off x="4892675" y="13874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 i="1"/>
              <a:t>y</a:t>
            </a:r>
          </a:p>
        </p:txBody>
      </p:sp>
      <p:sp>
        <p:nvSpPr>
          <p:cNvPr id="48369" name="Line 241"/>
          <p:cNvSpPr>
            <a:spLocks noChangeShapeType="1"/>
          </p:cNvSpPr>
          <p:nvPr/>
        </p:nvSpPr>
        <p:spPr bwMode="auto">
          <a:xfrm>
            <a:off x="1371600" y="838200"/>
            <a:ext cx="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3" name="Line 235"/>
          <p:cNvSpPr>
            <a:spLocks noChangeShapeType="1"/>
          </p:cNvSpPr>
          <p:nvPr/>
        </p:nvSpPr>
        <p:spPr bwMode="auto">
          <a:xfrm>
            <a:off x="1371600" y="1752600"/>
            <a:ext cx="449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2" name="Rectangle 244"/>
          <p:cNvSpPr>
            <a:spLocks noChangeArrowheads="1"/>
          </p:cNvSpPr>
          <p:nvPr/>
        </p:nvSpPr>
        <p:spPr bwMode="auto">
          <a:xfrm>
            <a:off x="5867400" y="1828800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4" name="Text Box 246"/>
          <p:cNvSpPr txBox="1">
            <a:spLocks noChangeArrowheads="1"/>
          </p:cNvSpPr>
          <p:nvPr/>
        </p:nvSpPr>
        <p:spPr bwMode="auto">
          <a:xfrm>
            <a:off x="5670550" y="958850"/>
            <a:ext cx="1416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Main memory</a:t>
            </a:r>
          </a:p>
        </p:txBody>
      </p:sp>
      <p:sp>
        <p:nvSpPr>
          <p:cNvPr id="48375" name="Text Box 247"/>
          <p:cNvSpPr txBox="1">
            <a:spLocks noChangeArrowheads="1"/>
          </p:cNvSpPr>
          <p:nvPr/>
        </p:nvSpPr>
        <p:spPr bwMode="auto">
          <a:xfrm>
            <a:off x="6748463" y="13096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376" name="Text Box 248"/>
          <p:cNvSpPr txBox="1">
            <a:spLocks noChangeArrowheads="1"/>
          </p:cNvSpPr>
          <p:nvPr/>
        </p:nvSpPr>
        <p:spPr bwMode="auto">
          <a:xfrm>
            <a:off x="6742113" y="1812925"/>
            <a:ext cx="268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A</a:t>
            </a:r>
          </a:p>
        </p:txBody>
      </p:sp>
      <p:sp>
        <p:nvSpPr>
          <p:cNvPr id="48377" name="Text Box 249"/>
          <p:cNvSpPr txBox="1">
            <a:spLocks noChangeArrowheads="1"/>
          </p:cNvSpPr>
          <p:nvPr/>
        </p:nvSpPr>
        <p:spPr bwMode="auto">
          <a:xfrm>
            <a:off x="305931" y="576848"/>
            <a:ext cx="6771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r</a:t>
            </a:r>
            <a:r>
              <a:rPr lang="en-US" dirty="0" err="1" smtClean="0">
                <a:latin typeface="Courier New"/>
                <a:cs typeface="Courier New"/>
              </a:rPr>
              <a:t>ax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8378" name="Text Box 250"/>
          <p:cNvSpPr txBox="1">
            <a:spLocks noChangeArrowheads="1"/>
          </p:cNvSpPr>
          <p:nvPr/>
        </p:nvSpPr>
        <p:spPr bwMode="auto">
          <a:xfrm>
            <a:off x="3352800" y="1279525"/>
            <a:ext cx="1077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bridge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19427</TotalTime>
  <Pages>20</Pages>
  <Words>17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313</cp:revision>
  <cp:lastPrinted>2001-05-22T03:44:01Z</cp:lastPrinted>
  <dcterms:created xsi:type="dcterms:W3CDTF">1998-08-11T09:18:51Z</dcterms:created>
  <dcterms:modified xsi:type="dcterms:W3CDTF">2014-09-16T22:34:06Z</dcterms:modified>
</cp:coreProperties>
</file>