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384" y="-672"/>
      </p:cViewPr>
      <p:guideLst>
        <p:guide orient="horz" pos="384"/>
        <p:guide pos="40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A5DF7777-66D3-0B42-93AC-5B6711C2DBCA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2667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C81AB4BE-D241-F34D-AE96-D6F283C18F4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709073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4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089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2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850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633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739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348163" y="1524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433763" y="15557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1976438" y="1524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992188" y="228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992188" y="381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992188" y="533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992188" y="685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992188" y="838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765300" y="228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6764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209800" y="76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723900" y="-9207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066800" y="1066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3" name="Line 235"/>
          <p:cNvSpPr>
            <a:spLocks noChangeShapeType="1"/>
          </p:cNvSpPr>
          <p:nvPr/>
        </p:nvSpPr>
        <p:spPr bwMode="auto">
          <a:xfrm>
            <a:off x="1905000" y="1752600"/>
            <a:ext cx="396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76200" y="15557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67" name="Text Box 239"/>
          <p:cNvSpPr txBox="1">
            <a:spLocks noChangeArrowheads="1"/>
          </p:cNvSpPr>
          <p:nvPr/>
        </p:nvSpPr>
        <p:spPr bwMode="auto">
          <a:xfrm>
            <a:off x="4887913" y="1295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x</a:t>
            </a:r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5872163" y="13716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0" name="Text Box 242"/>
          <p:cNvSpPr txBox="1">
            <a:spLocks noChangeArrowheads="1"/>
          </p:cNvSpPr>
          <p:nvPr/>
        </p:nvSpPr>
        <p:spPr bwMode="auto">
          <a:xfrm>
            <a:off x="6756400" y="13081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371" name="Text Box 243"/>
          <p:cNvSpPr txBox="1">
            <a:spLocks noChangeArrowheads="1"/>
          </p:cNvSpPr>
          <p:nvPr/>
        </p:nvSpPr>
        <p:spPr bwMode="auto">
          <a:xfrm>
            <a:off x="6767513" y="1798638"/>
            <a:ext cx="268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A</a:t>
            </a:r>
          </a:p>
        </p:txBody>
      </p:sp>
      <p:sp>
        <p:nvSpPr>
          <p:cNvPr id="48372" name="Rectangle 244"/>
          <p:cNvSpPr>
            <a:spLocks noChangeArrowheads="1"/>
          </p:cNvSpPr>
          <p:nvPr/>
        </p:nvSpPr>
        <p:spPr bwMode="auto">
          <a:xfrm>
            <a:off x="5867400" y="18446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x</a:t>
            </a:r>
            <a:endParaRPr lang="en-US" sz="1000"/>
          </a:p>
        </p:txBody>
      </p:sp>
      <p:sp>
        <p:nvSpPr>
          <p:cNvPr id="48373" name="Text Box 245"/>
          <p:cNvSpPr txBox="1">
            <a:spLocks noChangeArrowheads="1"/>
          </p:cNvSpPr>
          <p:nvPr/>
        </p:nvSpPr>
        <p:spPr bwMode="auto">
          <a:xfrm>
            <a:off x="5594350" y="990600"/>
            <a:ext cx="1416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Main memory</a:t>
            </a:r>
          </a:p>
        </p:txBody>
      </p:sp>
      <p:sp>
        <p:nvSpPr>
          <p:cNvPr id="48374" name="Text Box 246"/>
          <p:cNvSpPr txBox="1">
            <a:spLocks noChangeArrowheads="1"/>
          </p:cNvSpPr>
          <p:nvPr/>
        </p:nvSpPr>
        <p:spPr bwMode="auto">
          <a:xfrm>
            <a:off x="305931" y="576848"/>
            <a:ext cx="6771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</a:t>
            </a:r>
            <a:r>
              <a:rPr lang="en-US" dirty="0" err="1" smtClean="0">
                <a:latin typeface="Courier New"/>
                <a:cs typeface="Courier New"/>
              </a:rPr>
              <a:t>ax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8375" name="Text Box 247"/>
          <p:cNvSpPr txBox="1">
            <a:spLocks noChangeArrowheads="1"/>
          </p:cNvSpPr>
          <p:nvPr/>
        </p:nvSpPr>
        <p:spPr bwMode="auto">
          <a:xfrm>
            <a:off x="3352800" y="1279525"/>
            <a:ext cx="1077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bridge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19556</TotalTime>
  <Pages>20</Pages>
  <Words>17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314</cp:revision>
  <cp:lastPrinted>2002-01-24T03:25:45Z</cp:lastPrinted>
  <dcterms:created xsi:type="dcterms:W3CDTF">1998-08-11T09:18:51Z</dcterms:created>
  <dcterms:modified xsi:type="dcterms:W3CDTF">2014-09-16T22:32:07Z</dcterms:modified>
</cp:coreProperties>
</file>