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-1384" y="-672"/>
      </p:cViewPr>
      <p:guideLst>
        <p:guide orient="horz" pos="2448"/>
        <p:guide pos="40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CF535197-7039-B84B-9AE3-D3DA1600A169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3426980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484F35B0-775A-CF4A-9F45-299A20108198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7635722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546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866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422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502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57691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593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04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789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49902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89288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08938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74" name="Rectangle 146"/>
          <p:cNvSpPr>
            <a:spLocks noChangeArrowheads="1"/>
          </p:cNvSpPr>
          <p:nvPr/>
        </p:nvSpPr>
        <p:spPr bwMode="auto">
          <a:xfrm>
            <a:off x="5872163" y="1387475"/>
            <a:ext cx="909637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29" name="AutoShape 201"/>
          <p:cNvSpPr>
            <a:spLocks noChangeArrowheads="1"/>
          </p:cNvSpPr>
          <p:nvPr/>
        </p:nvSpPr>
        <p:spPr bwMode="auto">
          <a:xfrm>
            <a:off x="4348163" y="1539875"/>
            <a:ext cx="1492250" cy="533400"/>
          </a:xfrm>
          <a:prstGeom prst="leftRightArrow">
            <a:avLst>
              <a:gd name="adj1" fmla="val 50000"/>
              <a:gd name="adj2" fmla="val 5595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30" name="Rectangle 202"/>
          <p:cNvSpPr>
            <a:spLocks noChangeArrowheads="1"/>
          </p:cNvSpPr>
          <p:nvPr/>
        </p:nvSpPr>
        <p:spPr bwMode="auto">
          <a:xfrm>
            <a:off x="3433763" y="1571625"/>
            <a:ext cx="909637" cy="577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 </a:t>
            </a:r>
          </a:p>
          <a:p>
            <a:endParaRPr lang="en-US"/>
          </a:p>
        </p:txBody>
      </p:sp>
      <p:sp>
        <p:nvSpPr>
          <p:cNvPr id="48333" name="AutoShape 205"/>
          <p:cNvSpPr>
            <a:spLocks noChangeArrowheads="1"/>
          </p:cNvSpPr>
          <p:nvPr/>
        </p:nvSpPr>
        <p:spPr bwMode="auto">
          <a:xfrm>
            <a:off x="1976438" y="1539875"/>
            <a:ext cx="1452562" cy="533400"/>
          </a:xfrm>
          <a:prstGeom prst="leftRightArrow">
            <a:avLst>
              <a:gd name="adj1" fmla="val 50000"/>
              <a:gd name="adj2" fmla="val 54464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35" name="Rectangle 207"/>
          <p:cNvSpPr>
            <a:spLocks noChangeArrowheads="1"/>
          </p:cNvSpPr>
          <p:nvPr/>
        </p:nvSpPr>
        <p:spPr bwMode="auto">
          <a:xfrm>
            <a:off x="992188" y="244475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36" name="Rectangle 208"/>
          <p:cNvSpPr>
            <a:spLocks noChangeArrowheads="1"/>
          </p:cNvSpPr>
          <p:nvPr/>
        </p:nvSpPr>
        <p:spPr bwMode="auto">
          <a:xfrm>
            <a:off x="992188" y="396875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38" name="Rectangle 210"/>
          <p:cNvSpPr>
            <a:spLocks noChangeArrowheads="1"/>
          </p:cNvSpPr>
          <p:nvPr/>
        </p:nvSpPr>
        <p:spPr bwMode="auto">
          <a:xfrm>
            <a:off x="992188" y="549275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39" name="Rectangle 211"/>
          <p:cNvSpPr>
            <a:spLocks noChangeArrowheads="1"/>
          </p:cNvSpPr>
          <p:nvPr/>
        </p:nvSpPr>
        <p:spPr bwMode="auto">
          <a:xfrm>
            <a:off x="992188" y="701675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40" name="Rectangle 212"/>
          <p:cNvSpPr>
            <a:spLocks noChangeArrowheads="1"/>
          </p:cNvSpPr>
          <p:nvPr/>
        </p:nvSpPr>
        <p:spPr bwMode="auto">
          <a:xfrm>
            <a:off x="992188" y="854075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42" name="AutoShape 214"/>
          <p:cNvSpPr>
            <a:spLocks noChangeArrowheads="1"/>
          </p:cNvSpPr>
          <p:nvPr/>
        </p:nvSpPr>
        <p:spPr bwMode="auto">
          <a:xfrm>
            <a:off x="1765300" y="244475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43" name="AutoShape 215"/>
          <p:cNvSpPr>
            <a:spLocks noChangeArrowheads="1"/>
          </p:cNvSpPr>
          <p:nvPr/>
        </p:nvSpPr>
        <p:spPr bwMode="auto">
          <a:xfrm flipH="1">
            <a:off x="1676400" y="625475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48" name="Rectangle 220"/>
          <p:cNvSpPr>
            <a:spLocks noChangeArrowheads="1"/>
          </p:cNvSpPr>
          <p:nvPr/>
        </p:nvSpPr>
        <p:spPr bwMode="auto">
          <a:xfrm>
            <a:off x="2209800" y="92075"/>
            <a:ext cx="533400" cy="1066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ALU</a:t>
            </a:r>
          </a:p>
        </p:txBody>
      </p:sp>
      <p:sp>
        <p:nvSpPr>
          <p:cNvPr id="48349" name="Text Box 221"/>
          <p:cNvSpPr txBox="1">
            <a:spLocks noChangeArrowheads="1"/>
          </p:cNvSpPr>
          <p:nvPr/>
        </p:nvSpPr>
        <p:spPr bwMode="auto">
          <a:xfrm>
            <a:off x="723900" y="-76200"/>
            <a:ext cx="12557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Register file</a:t>
            </a:r>
          </a:p>
        </p:txBody>
      </p:sp>
      <p:sp>
        <p:nvSpPr>
          <p:cNvPr id="48350" name="AutoShape 222"/>
          <p:cNvSpPr>
            <a:spLocks noChangeArrowheads="1"/>
          </p:cNvSpPr>
          <p:nvPr/>
        </p:nvSpPr>
        <p:spPr bwMode="auto">
          <a:xfrm>
            <a:off x="1066800" y="1082675"/>
            <a:ext cx="609600" cy="457200"/>
          </a:xfrm>
          <a:prstGeom prst="upDownArrow">
            <a:avLst>
              <a:gd name="adj1" fmla="val 50000"/>
              <a:gd name="adj2" fmla="val 2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63" name="Line 235"/>
          <p:cNvSpPr>
            <a:spLocks noChangeShapeType="1"/>
          </p:cNvSpPr>
          <p:nvPr/>
        </p:nvSpPr>
        <p:spPr bwMode="auto">
          <a:xfrm>
            <a:off x="1905000" y="1768475"/>
            <a:ext cx="39624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34" name="Rectangle 206"/>
          <p:cNvSpPr>
            <a:spLocks noChangeArrowheads="1"/>
          </p:cNvSpPr>
          <p:nvPr/>
        </p:nvSpPr>
        <p:spPr bwMode="auto">
          <a:xfrm>
            <a:off x="76200" y="1571625"/>
            <a:ext cx="1873250" cy="5778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Bus interface</a:t>
            </a:r>
          </a:p>
        </p:txBody>
      </p:sp>
      <p:sp>
        <p:nvSpPr>
          <p:cNvPr id="48367" name="Text Box 239"/>
          <p:cNvSpPr txBox="1">
            <a:spLocks noChangeArrowheads="1"/>
          </p:cNvSpPr>
          <p:nvPr/>
        </p:nvSpPr>
        <p:spPr bwMode="auto">
          <a:xfrm>
            <a:off x="4870450" y="1387475"/>
            <a:ext cx="3190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i="1"/>
              <a:t>A</a:t>
            </a:r>
          </a:p>
        </p:txBody>
      </p:sp>
      <p:sp>
        <p:nvSpPr>
          <p:cNvPr id="48371" name="Text Box 243"/>
          <p:cNvSpPr txBox="1">
            <a:spLocks noChangeArrowheads="1"/>
          </p:cNvSpPr>
          <p:nvPr/>
        </p:nvSpPr>
        <p:spPr bwMode="auto">
          <a:xfrm>
            <a:off x="6748463" y="1320800"/>
            <a:ext cx="254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000"/>
              <a:t>0</a:t>
            </a:r>
          </a:p>
        </p:txBody>
      </p:sp>
      <p:sp>
        <p:nvSpPr>
          <p:cNvPr id="48372" name="Text Box 244"/>
          <p:cNvSpPr txBox="1">
            <a:spLocks noChangeArrowheads="1"/>
          </p:cNvSpPr>
          <p:nvPr/>
        </p:nvSpPr>
        <p:spPr bwMode="auto">
          <a:xfrm>
            <a:off x="6742113" y="1824038"/>
            <a:ext cx="26828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000"/>
              <a:t>A</a:t>
            </a:r>
          </a:p>
        </p:txBody>
      </p:sp>
      <p:sp>
        <p:nvSpPr>
          <p:cNvPr id="48373" name="Rectangle 245"/>
          <p:cNvSpPr>
            <a:spLocks noChangeArrowheads="1"/>
          </p:cNvSpPr>
          <p:nvPr/>
        </p:nvSpPr>
        <p:spPr bwMode="auto">
          <a:xfrm>
            <a:off x="5867400" y="1860550"/>
            <a:ext cx="914400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/>
              <a:t>x</a:t>
            </a:r>
          </a:p>
        </p:txBody>
      </p:sp>
      <p:sp>
        <p:nvSpPr>
          <p:cNvPr id="48374" name="Text Box 246"/>
          <p:cNvSpPr txBox="1">
            <a:spLocks noChangeArrowheads="1"/>
          </p:cNvSpPr>
          <p:nvPr/>
        </p:nvSpPr>
        <p:spPr bwMode="auto">
          <a:xfrm>
            <a:off x="5594350" y="1050925"/>
            <a:ext cx="14160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Main memory</a:t>
            </a:r>
          </a:p>
        </p:txBody>
      </p:sp>
      <p:sp>
        <p:nvSpPr>
          <p:cNvPr id="48375" name="Text Box 247"/>
          <p:cNvSpPr txBox="1">
            <a:spLocks noChangeArrowheads="1"/>
          </p:cNvSpPr>
          <p:nvPr/>
        </p:nvSpPr>
        <p:spPr bwMode="auto">
          <a:xfrm>
            <a:off x="3352800" y="1279525"/>
            <a:ext cx="10779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I/O bridge</a:t>
            </a:r>
          </a:p>
        </p:txBody>
      </p:sp>
      <p:sp>
        <p:nvSpPr>
          <p:cNvPr id="48376" name="Text Box 248"/>
          <p:cNvSpPr txBox="1">
            <a:spLocks noChangeArrowheads="1"/>
          </p:cNvSpPr>
          <p:nvPr/>
        </p:nvSpPr>
        <p:spPr bwMode="auto">
          <a:xfrm>
            <a:off x="305931" y="576848"/>
            <a:ext cx="67718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%</a:t>
            </a:r>
            <a:r>
              <a:rPr lang="en-US" dirty="0" err="1">
                <a:latin typeface="Courier New"/>
                <a:cs typeface="Courier New"/>
              </a:rPr>
              <a:t>r</a:t>
            </a:r>
            <a:r>
              <a:rPr lang="en-US" dirty="0" err="1" smtClean="0">
                <a:latin typeface="Courier New"/>
                <a:cs typeface="Courier New"/>
              </a:rPr>
              <a:t>ax</a:t>
            </a:r>
            <a:endParaRPr lang="en-US" dirty="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19567</TotalTime>
  <Pages>20</Pages>
  <Words>18</Words>
  <Application>Microsoft Macintosh PowerPoint</Application>
  <PresentationFormat>Letter Paper (8.5x11 in)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311</cp:revision>
  <cp:lastPrinted>2002-01-24T03:24:24Z</cp:lastPrinted>
  <dcterms:created xsi:type="dcterms:W3CDTF">1998-08-11T09:18:51Z</dcterms:created>
  <dcterms:modified xsi:type="dcterms:W3CDTF">2014-09-16T22:31:04Z</dcterms:modified>
</cp:coreProperties>
</file>