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1520" y="-80"/>
      </p:cViewPr>
      <p:guideLst>
        <p:guide orient="horz" pos="1728"/>
        <p:guide pos="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E72C222C-368D-5A45-A483-4AB1E74E2298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24762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6871CC4F-19B6-8D42-A557-7154ECC81476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30684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8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3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5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2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47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2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5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9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269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3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891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06" name="Rectangle 278"/>
          <p:cNvSpPr>
            <a:spLocks noChangeArrowheads="1"/>
          </p:cNvSpPr>
          <p:nvPr/>
        </p:nvSpPr>
        <p:spPr bwMode="auto">
          <a:xfrm>
            <a:off x="1139825" y="61913"/>
            <a:ext cx="4267200" cy="1614487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12" name="Rectangle 284"/>
          <p:cNvSpPr>
            <a:spLocks noChangeArrowheads="1"/>
          </p:cNvSpPr>
          <p:nvPr/>
        </p:nvSpPr>
        <p:spPr bwMode="auto">
          <a:xfrm>
            <a:off x="1295400" y="138113"/>
            <a:ext cx="5302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25" name="Rectangle 297"/>
          <p:cNvSpPr>
            <a:spLocks noChangeArrowheads="1"/>
          </p:cNvSpPr>
          <p:nvPr/>
        </p:nvSpPr>
        <p:spPr bwMode="auto">
          <a:xfrm>
            <a:off x="1295400" y="533400"/>
            <a:ext cx="5302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13" name="Rectangle 285"/>
          <p:cNvSpPr>
            <a:spLocks noChangeArrowheads="1"/>
          </p:cNvSpPr>
          <p:nvPr/>
        </p:nvSpPr>
        <p:spPr bwMode="auto">
          <a:xfrm>
            <a:off x="2054225" y="138113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26" name="Rectangle 298"/>
          <p:cNvSpPr>
            <a:spLocks noChangeArrowheads="1"/>
          </p:cNvSpPr>
          <p:nvPr/>
        </p:nvSpPr>
        <p:spPr bwMode="auto">
          <a:xfrm>
            <a:off x="2054225" y="5334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78" name="Text Box 350"/>
          <p:cNvSpPr txBox="1">
            <a:spLocks noChangeArrowheads="1"/>
          </p:cNvSpPr>
          <p:nvPr/>
        </p:nvSpPr>
        <p:spPr bwMode="auto">
          <a:xfrm>
            <a:off x="441325" y="641350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0:</a:t>
            </a:r>
          </a:p>
        </p:txBody>
      </p:sp>
      <p:sp>
        <p:nvSpPr>
          <p:cNvPr id="48485" name="AutoShape 357"/>
          <p:cNvSpPr>
            <a:spLocks/>
          </p:cNvSpPr>
          <p:nvPr/>
        </p:nvSpPr>
        <p:spPr bwMode="auto">
          <a:xfrm>
            <a:off x="5481638" y="152400"/>
            <a:ext cx="230187" cy="1371600"/>
          </a:xfrm>
          <a:prstGeom prst="rightBrace">
            <a:avLst>
              <a:gd name="adj1" fmla="val 4965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6" name="Text Box 358"/>
          <p:cNvSpPr txBox="1">
            <a:spLocks noChangeArrowheads="1"/>
          </p:cNvSpPr>
          <p:nvPr/>
        </p:nvSpPr>
        <p:spPr bwMode="auto">
          <a:xfrm>
            <a:off x="5678488" y="561975"/>
            <a:ext cx="2014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E = C/B</a:t>
            </a:r>
            <a:r>
              <a:rPr lang="en-US"/>
              <a:t>  lines in </a:t>
            </a:r>
          </a:p>
          <a:p>
            <a:r>
              <a:rPr lang="en-US"/>
              <a:t>the one and only set</a:t>
            </a:r>
          </a:p>
        </p:txBody>
      </p:sp>
      <p:sp>
        <p:nvSpPr>
          <p:cNvPr id="48579" name="Rectangle 451"/>
          <p:cNvSpPr>
            <a:spLocks noChangeArrowheads="1"/>
          </p:cNvSpPr>
          <p:nvPr/>
        </p:nvSpPr>
        <p:spPr bwMode="auto">
          <a:xfrm>
            <a:off x="1295400" y="1219200"/>
            <a:ext cx="53022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2054225" y="12192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81" name="Rectangle 453"/>
          <p:cNvSpPr>
            <a:spLocks noChangeArrowheads="1"/>
          </p:cNvSpPr>
          <p:nvPr/>
        </p:nvSpPr>
        <p:spPr bwMode="auto">
          <a:xfrm>
            <a:off x="2892425" y="9144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US" sz="1000"/>
              <a:t>• • •</a:t>
            </a:r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3121025" y="138113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83" name="Rectangle 455"/>
          <p:cNvSpPr>
            <a:spLocks noChangeArrowheads="1"/>
          </p:cNvSpPr>
          <p:nvPr/>
        </p:nvSpPr>
        <p:spPr bwMode="auto">
          <a:xfrm>
            <a:off x="3121025" y="519113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3121025" y="1204913"/>
            <a:ext cx="2057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19816</TotalTime>
  <Pages>20</Pages>
  <Words>28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313</cp:revision>
  <cp:lastPrinted>2000-07-18T04:26:50Z</cp:lastPrinted>
  <dcterms:created xsi:type="dcterms:W3CDTF">1998-08-11T09:18:51Z</dcterms:created>
  <dcterms:modified xsi:type="dcterms:W3CDTF">2014-06-11T15:05:49Z</dcterms:modified>
</cp:coreProperties>
</file>