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552" y="-80"/>
      </p:cViewPr>
      <p:guideLst>
        <p:guide orient="horz" pos="2976"/>
        <p:guide pos="55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FA25AEAB-0E04-B542-A4F7-E766852A6FEE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684200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228FFF88-9AC8-CB40-A77C-4CFF2FC57D2D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5690368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205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31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936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13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4454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77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704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3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090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7263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68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29" name="Text Box 301"/>
          <p:cNvSpPr txBox="1">
            <a:spLocks noChangeArrowheads="1"/>
          </p:cNvSpPr>
          <p:nvPr/>
        </p:nvSpPr>
        <p:spPr bwMode="auto">
          <a:xfrm>
            <a:off x="1246188" y="730250"/>
            <a:ext cx="1039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>
                <a:latin typeface="Courier New" charset="0"/>
              </a:rPr>
              <a:t>RAS = 2</a:t>
            </a:r>
          </a:p>
        </p:txBody>
      </p:sp>
      <p:sp>
        <p:nvSpPr>
          <p:cNvPr id="48436" name="Text Box 308"/>
          <p:cNvSpPr txBox="1">
            <a:spLocks noChangeArrowheads="1"/>
          </p:cNvSpPr>
          <p:nvPr/>
        </p:nvSpPr>
        <p:spPr bwMode="auto">
          <a:xfrm>
            <a:off x="4129088" y="393700"/>
            <a:ext cx="5889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Cols</a:t>
            </a:r>
          </a:p>
        </p:txBody>
      </p:sp>
      <p:sp>
        <p:nvSpPr>
          <p:cNvPr id="48437" name="Text Box 309"/>
          <p:cNvSpPr txBox="1">
            <a:spLocks noChangeArrowheads="1"/>
          </p:cNvSpPr>
          <p:nvPr/>
        </p:nvSpPr>
        <p:spPr bwMode="auto">
          <a:xfrm>
            <a:off x="2362200" y="1797050"/>
            <a:ext cx="6905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Rows</a:t>
            </a:r>
          </a:p>
        </p:txBody>
      </p:sp>
      <p:sp>
        <p:nvSpPr>
          <p:cNvPr id="48438" name="Rectangle 310"/>
          <p:cNvSpPr>
            <a:spLocks noChangeArrowheads="1"/>
          </p:cNvSpPr>
          <p:nvPr/>
        </p:nvSpPr>
        <p:spPr bwMode="auto">
          <a:xfrm>
            <a:off x="3190875" y="9144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39" name="Rectangle 311"/>
          <p:cNvSpPr>
            <a:spLocks noChangeArrowheads="1"/>
          </p:cNvSpPr>
          <p:nvPr/>
        </p:nvSpPr>
        <p:spPr bwMode="auto">
          <a:xfrm>
            <a:off x="3800475" y="9144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40" name="Rectangle 312"/>
          <p:cNvSpPr>
            <a:spLocks noChangeArrowheads="1"/>
          </p:cNvSpPr>
          <p:nvPr/>
        </p:nvSpPr>
        <p:spPr bwMode="auto">
          <a:xfrm>
            <a:off x="4410075" y="9144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41" name="Rectangle 313"/>
          <p:cNvSpPr>
            <a:spLocks noChangeArrowheads="1"/>
          </p:cNvSpPr>
          <p:nvPr/>
        </p:nvSpPr>
        <p:spPr bwMode="auto">
          <a:xfrm>
            <a:off x="5019675" y="9144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42" name="Rectangle 314"/>
          <p:cNvSpPr>
            <a:spLocks noChangeArrowheads="1"/>
          </p:cNvSpPr>
          <p:nvPr/>
        </p:nvSpPr>
        <p:spPr bwMode="auto">
          <a:xfrm>
            <a:off x="3190875" y="14478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43" name="Rectangle 315"/>
          <p:cNvSpPr>
            <a:spLocks noChangeArrowheads="1"/>
          </p:cNvSpPr>
          <p:nvPr/>
        </p:nvSpPr>
        <p:spPr bwMode="auto">
          <a:xfrm>
            <a:off x="3800475" y="14478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44" name="Rectangle 316"/>
          <p:cNvSpPr>
            <a:spLocks noChangeArrowheads="1"/>
          </p:cNvSpPr>
          <p:nvPr/>
        </p:nvSpPr>
        <p:spPr bwMode="auto">
          <a:xfrm>
            <a:off x="4410075" y="14478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45" name="Rectangle 317"/>
          <p:cNvSpPr>
            <a:spLocks noChangeArrowheads="1"/>
          </p:cNvSpPr>
          <p:nvPr/>
        </p:nvSpPr>
        <p:spPr bwMode="auto">
          <a:xfrm>
            <a:off x="5019675" y="14478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46" name="Rectangle 318"/>
          <p:cNvSpPr>
            <a:spLocks noChangeArrowheads="1"/>
          </p:cNvSpPr>
          <p:nvPr/>
        </p:nvSpPr>
        <p:spPr bwMode="auto">
          <a:xfrm>
            <a:off x="3190875" y="1981200"/>
            <a:ext cx="609600" cy="533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47" name="Rectangle 319"/>
          <p:cNvSpPr>
            <a:spLocks noChangeArrowheads="1"/>
          </p:cNvSpPr>
          <p:nvPr/>
        </p:nvSpPr>
        <p:spPr bwMode="auto">
          <a:xfrm>
            <a:off x="3800475" y="1981200"/>
            <a:ext cx="609600" cy="533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48" name="Rectangle 320"/>
          <p:cNvSpPr>
            <a:spLocks noChangeArrowheads="1"/>
          </p:cNvSpPr>
          <p:nvPr/>
        </p:nvSpPr>
        <p:spPr bwMode="auto">
          <a:xfrm>
            <a:off x="4410075" y="1981200"/>
            <a:ext cx="609600" cy="533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49" name="Rectangle 321"/>
          <p:cNvSpPr>
            <a:spLocks noChangeArrowheads="1"/>
          </p:cNvSpPr>
          <p:nvPr/>
        </p:nvSpPr>
        <p:spPr bwMode="auto">
          <a:xfrm>
            <a:off x="5019675" y="1981200"/>
            <a:ext cx="609600" cy="533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50" name="Rectangle 322"/>
          <p:cNvSpPr>
            <a:spLocks noChangeArrowheads="1"/>
          </p:cNvSpPr>
          <p:nvPr/>
        </p:nvSpPr>
        <p:spPr bwMode="auto">
          <a:xfrm>
            <a:off x="3190875" y="25146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51" name="Rectangle 323"/>
          <p:cNvSpPr>
            <a:spLocks noChangeArrowheads="1"/>
          </p:cNvSpPr>
          <p:nvPr/>
        </p:nvSpPr>
        <p:spPr bwMode="auto">
          <a:xfrm>
            <a:off x="3800475" y="25146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52" name="Rectangle 324"/>
          <p:cNvSpPr>
            <a:spLocks noChangeArrowheads="1"/>
          </p:cNvSpPr>
          <p:nvPr/>
        </p:nvSpPr>
        <p:spPr bwMode="auto">
          <a:xfrm>
            <a:off x="4410075" y="25146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53" name="Rectangle 325"/>
          <p:cNvSpPr>
            <a:spLocks noChangeArrowheads="1"/>
          </p:cNvSpPr>
          <p:nvPr/>
        </p:nvSpPr>
        <p:spPr bwMode="auto">
          <a:xfrm>
            <a:off x="5019675" y="2514600"/>
            <a:ext cx="609600" cy="533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54" name="Text Box 326"/>
          <p:cNvSpPr txBox="1">
            <a:spLocks noChangeArrowheads="1"/>
          </p:cNvSpPr>
          <p:nvPr/>
        </p:nvSpPr>
        <p:spPr bwMode="auto">
          <a:xfrm>
            <a:off x="3343275" y="593725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48455" name="Text Box 327"/>
          <p:cNvSpPr txBox="1">
            <a:spLocks noChangeArrowheads="1"/>
          </p:cNvSpPr>
          <p:nvPr/>
        </p:nvSpPr>
        <p:spPr bwMode="auto">
          <a:xfrm>
            <a:off x="3952875" y="60960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8456" name="Text Box 328"/>
          <p:cNvSpPr txBox="1">
            <a:spLocks noChangeArrowheads="1"/>
          </p:cNvSpPr>
          <p:nvPr/>
        </p:nvSpPr>
        <p:spPr bwMode="auto">
          <a:xfrm>
            <a:off x="4570413" y="6096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48457" name="Text Box 329"/>
          <p:cNvSpPr txBox="1">
            <a:spLocks noChangeArrowheads="1"/>
          </p:cNvSpPr>
          <p:nvPr/>
        </p:nvSpPr>
        <p:spPr bwMode="auto">
          <a:xfrm>
            <a:off x="5180013" y="609600"/>
            <a:ext cx="296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48458" name="Text Box 330"/>
          <p:cNvSpPr txBox="1">
            <a:spLocks noChangeArrowheads="1"/>
          </p:cNvSpPr>
          <p:nvPr/>
        </p:nvSpPr>
        <p:spPr bwMode="auto">
          <a:xfrm>
            <a:off x="2886075" y="10350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48459" name="Text Box 331"/>
          <p:cNvSpPr txBox="1">
            <a:spLocks noChangeArrowheads="1"/>
          </p:cNvSpPr>
          <p:nvPr/>
        </p:nvSpPr>
        <p:spPr bwMode="auto">
          <a:xfrm>
            <a:off x="2886075" y="15684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48460" name="Text Box 332"/>
          <p:cNvSpPr txBox="1">
            <a:spLocks noChangeArrowheads="1"/>
          </p:cNvSpPr>
          <p:nvPr/>
        </p:nvSpPr>
        <p:spPr bwMode="auto">
          <a:xfrm>
            <a:off x="2886075" y="21018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48461" name="Text Box 333"/>
          <p:cNvSpPr txBox="1">
            <a:spLocks noChangeArrowheads="1"/>
          </p:cNvSpPr>
          <p:nvPr/>
        </p:nvSpPr>
        <p:spPr bwMode="auto">
          <a:xfrm>
            <a:off x="2886075" y="2635250"/>
            <a:ext cx="296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48462" name="Rectangle 334"/>
          <p:cNvSpPr>
            <a:spLocks noChangeArrowheads="1"/>
          </p:cNvSpPr>
          <p:nvPr/>
        </p:nvSpPr>
        <p:spPr bwMode="auto">
          <a:xfrm>
            <a:off x="3187700" y="914400"/>
            <a:ext cx="2438400" cy="2133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63" name="Rectangle 335"/>
          <p:cNvSpPr>
            <a:spLocks noChangeArrowheads="1"/>
          </p:cNvSpPr>
          <p:nvPr/>
        </p:nvSpPr>
        <p:spPr bwMode="auto">
          <a:xfrm>
            <a:off x="3187700" y="3352800"/>
            <a:ext cx="609600" cy="533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64" name="Rectangle 336"/>
          <p:cNvSpPr>
            <a:spLocks noChangeArrowheads="1"/>
          </p:cNvSpPr>
          <p:nvPr/>
        </p:nvSpPr>
        <p:spPr bwMode="auto">
          <a:xfrm>
            <a:off x="3797300" y="3352800"/>
            <a:ext cx="609600" cy="533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65" name="Rectangle 337"/>
          <p:cNvSpPr>
            <a:spLocks noChangeArrowheads="1"/>
          </p:cNvSpPr>
          <p:nvPr/>
        </p:nvSpPr>
        <p:spPr bwMode="auto">
          <a:xfrm>
            <a:off x="4406900" y="3352800"/>
            <a:ext cx="609600" cy="533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66" name="Rectangle 338"/>
          <p:cNvSpPr>
            <a:spLocks noChangeArrowheads="1"/>
          </p:cNvSpPr>
          <p:nvPr/>
        </p:nvSpPr>
        <p:spPr bwMode="auto">
          <a:xfrm>
            <a:off x="5016500" y="3352800"/>
            <a:ext cx="609600" cy="5334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67" name="Rectangle 339"/>
          <p:cNvSpPr>
            <a:spLocks noChangeArrowheads="1"/>
          </p:cNvSpPr>
          <p:nvPr/>
        </p:nvSpPr>
        <p:spPr bwMode="auto">
          <a:xfrm>
            <a:off x="3187700" y="3352800"/>
            <a:ext cx="2438400" cy="533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68" name="Text Box 340"/>
          <p:cNvSpPr txBox="1">
            <a:spLocks noChangeArrowheads="1"/>
          </p:cNvSpPr>
          <p:nvPr/>
        </p:nvSpPr>
        <p:spPr bwMode="auto">
          <a:xfrm>
            <a:off x="3544888" y="3946525"/>
            <a:ext cx="18240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Internal row buffer</a:t>
            </a:r>
          </a:p>
        </p:txBody>
      </p:sp>
      <p:sp>
        <p:nvSpPr>
          <p:cNvPr id="48469" name="Rectangle 341"/>
          <p:cNvSpPr>
            <a:spLocks noChangeArrowheads="1"/>
          </p:cNvSpPr>
          <p:nvPr/>
        </p:nvSpPr>
        <p:spPr bwMode="auto">
          <a:xfrm>
            <a:off x="2352675" y="320675"/>
            <a:ext cx="3667125" cy="40386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71" name="Text Box 343"/>
          <p:cNvSpPr txBox="1">
            <a:spLocks noChangeArrowheads="1"/>
          </p:cNvSpPr>
          <p:nvPr/>
        </p:nvSpPr>
        <p:spPr bwMode="auto">
          <a:xfrm>
            <a:off x="2286000" y="0"/>
            <a:ext cx="1209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DRAM chip</a:t>
            </a:r>
          </a:p>
        </p:txBody>
      </p:sp>
      <p:sp>
        <p:nvSpPr>
          <p:cNvPr id="48480" name="AutoShape 352"/>
          <p:cNvSpPr>
            <a:spLocks noChangeArrowheads="1"/>
          </p:cNvSpPr>
          <p:nvPr/>
        </p:nvSpPr>
        <p:spPr bwMode="auto">
          <a:xfrm>
            <a:off x="3343275" y="2362200"/>
            <a:ext cx="304800" cy="990600"/>
          </a:xfrm>
          <a:prstGeom prst="downArrow">
            <a:avLst>
              <a:gd name="adj1" fmla="val 50000"/>
              <a:gd name="adj2" fmla="val 81250"/>
            </a:avLst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81" name="AutoShape 353"/>
          <p:cNvSpPr>
            <a:spLocks noChangeArrowheads="1"/>
          </p:cNvSpPr>
          <p:nvPr/>
        </p:nvSpPr>
        <p:spPr bwMode="auto">
          <a:xfrm>
            <a:off x="3952875" y="2362200"/>
            <a:ext cx="304800" cy="990600"/>
          </a:xfrm>
          <a:prstGeom prst="downArrow">
            <a:avLst>
              <a:gd name="adj1" fmla="val 50000"/>
              <a:gd name="adj2" fmla="val 81250"/>
            </a:avLst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82" name="AutoShape 354"/>
          <p:cNvSpPr>
            <a:spLocks noChangeArrowheads="1"/>
          </p:cNvSpPr>
          <p:nvPr/>
        </p:nvSpPr>
        <p:spPr bwMode="auto">
          <a:xfrm>
            <a:off x="4562475" y="2362200"/>
            <a:ext cx="304800" cy="990600"/>
          </a:xfrm>
          <a:prstGeom prst="downArrow">
            <a:avLst>
              <a:gd name="adj1" fmla="val 50000"/>
              <a:gd name="adj2" fmla="val 81250"/>
            </a:avLst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83" name="AutoShape 355"/>
          <p:cNvSpPr>
            <a:spLocks noChangeArrowheads="1"/>
          </p:cNvSpPr>
          <p:nvPr/>
        </p:nvSpPr>
        <p:spPr bwMode="auto">
          <a:xfrm>
            <a:off x="5172075" y="2362200"/>
            <a:ext cx="304800" cy="990600"/>
          </a:xfrm>
          <a:prstGeom prst="downArrow">
            <a:avLst>
              <a:gd name="adj1" fmla="val 50000"/>
              <a:gd name="adj2" fmla="val 81250"/>
            </a:avLst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35" name="Text Box 307"/>
          <p:cNvSpPr txBox="1">
            <a:spLocks noChangeArrowheads="1"/>
          </p:cNvSpPr>
          <p:nvPr/>
        </p:nvSpPr>
        <p:spPr bwMode="auto">
          <a:xfrm>
            <a:off x="3990975" y="3429000"/>
            <a:ext cx="758825" cy="3365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Row 2</a:t>
            </a:r>
          </a:p>
        </p:txBody>
      </p:sp>
      <p:sp>
        <p:nvSpPr>
          <p:cNvPr id="48484" name="Line 356"/>
          <p:cNvSpPr>
            <a:spLocks noChangeShapeType="1"/>
          </p:cNvSpPr>
          <p:nvPr/>
        </p:nvSpPr>
        <p:spPr bwMode="auto">
          <a:xfrm flipV="1">
            <a:off x="1219200" y="1279525"/>
            <a:ext cx="1143000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85" name="Text Box 357"/>
          <p:cNvSpPr txBox="1">
            <a:spLocks noChangeArrowheads="1"/>
          </p:cNvSpPr>
          <p:nvPr/>
        </p:nvSpPr>
        <p:spPr bwMode="auto">
          <a:xfrm>
            <a:off x="1493838" y="1339850"/>
            <a:ext cx="673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addr</a:t>
            </a:r>
          </a:p>
        </p:txBody>
      </p:sp>
      <p:sp>
        <p:nvSpPr>
          <p:cNvPr id="48486" name="Line 358"/>
          <p:cNvSpPr>
            <a:spLocks noChangeShapeType="1"/>
          </p:cNvSpPr>
          <p:nvPr/>
        </p:nvSpPr>
        <p:spPr bwMode="auto">
          <a:xfrm>
            <a:off x="1219200" y="30480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87" name="Text Box 359"/>
          <p:cNvSpPr txBox="1">
            <a:spLocks noChangeArrowheads="1"/>
          </p:cNvSpPr>
          <p:nvPr/>
        </p:nvSpPr>
        <p:spPr bwMode="auto">
          <a:xfrm>
            <a:off x="1462088" y="3092450"/>
            <a:ext cx="673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data</a:t>
            </a:r>
          </a:p>
        </p:txBody>
      </p:sp>
      <p:sp>
        <p:nvSpPr>
          <p:cNvPr id="48488" name="Text Box 360"/>
          <p:cNvSpPr txBox="1">
            <a:spLocks noChangeArrowheads="1"/>
          </p:cNvSpPr>
          <p:nvPr/>
        </p:nvSpPr>
        <p:spPr bwMode="auto">
          <a:xfrm>
            <a:off x="1670050" y="960438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2</a:t>
            </a:r>
          </a:p>
          <a:p>
            <a:r>
              <a:rPr lang="en-US" sz="1200"/>
              <a:t>/</a:t>
            </a:r>
          </a:p>
        </p:txBody>
      </p:sp>
      <p:sp>
        <p:nvSpPr>
          <p:cNvPr id="48489" name="Text Box 361"/>
          <p:cNvSpPr txBox="1">
            <a:spLocks noChangeArrowheads="1"/>
          </p:cNvSpPr>
          <p:nvPr/>
        </p:nvSpPr>
        <p:spPr bwMode="auto">
          <a:xfrm>
            <a:off x="1676400" y="2743200"/>
            <a:ext cx="26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200"/>
              <a:t>8</a:t>
            </a:r>
          </a:p>
          <a:p>
            <a:r>
              <a:rPr lang="en-US" sz="1200"/>
              <a:t>/</a:t>
            </a:r>
          </a:p>
        </p:txBody>
      </p:sp>
      <p:sp>
        <p:nvSpPr>
          <p:cNvPr id="48490" name="Rectangle 362"/>
          <p:cNvSpPr>
            <a:spLocks noChangeArrowheads="1"/>
          </p:cNvSpPr>
          <p:nvPr/>
        </p:nvSpPr>
        <p:spPr bwMode="auto">
          <a:xfrm>
            <a:off x="76200" y="609600"/>
            <a:ext cx="1143000" cy="32004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Memory</a:t>
            </a:r>
          </a:p>
          <a:p>
            <a:r>
              <a:rPr lang="en-US"/>
              <a:t>controller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15959</TotalTime>
  <Pages>20</Pages>
  <Words>28</Words>
  <Application>Microsoft Macintosh PowerPoint</Application>
  <PresentationFormat>Letter Paper (8.5x11 in)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Courier New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322</cp:revision>
  <cp:lastPrinted>2001-05-08T03:34:37Z</cp:lastPrinted>
  <dcterms:created xsi:type="dcterms:W3CDTF">1998-08-11T09:18:51Z</dcterms:created>
  <dcterms:modified xsi:type="dcterms:W3CDTF">2014-06-11T15:06:11Z</dcterms:modified>
</cp:coreProperties>
</file>