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52" y="-2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23445B2-1B32-C24B-893F-6F9D7C064CF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9421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31D1D7D-AEBF-0447-88A2-2CFF86AE9EE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61939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4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14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1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56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7396163" y="1752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58721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4957763" y="1936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35004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2516188" y="609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2516188" y="762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2516188" y="914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2516188" y="1066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2516188" y="1219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32893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32004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37338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2247900" y="2889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25908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4478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1371600" y="-762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51816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62865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586740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39560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353695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22796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1936750" y="4038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21653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29273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17526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2425700" y="48006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42227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3765550" y="4800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6223000" y="4953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1371600" y="31115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2447925" y="3281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41243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64579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6673850" y="2908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53482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Line 267"/>
          <p:cNvSpPr>
            <a:spLocks noChangeShapeType="1"/>
          </p:cNvSpPr>
          <p:nvPr/>
        </p:nvSpPr>
        <p:spPr bwMode="auto">
          <a:xfrm>
            <a:off x="5399088" y="2146300"/>
            <a:ext cx="1965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Line 268"/>
          <p:cNvSpPr>
            <a:spLocks noChangeShapeType="1"/>
          </p:cNvSpPr>
          <p:nvPr/>
        </p:nvSpPr>
        <p:spPr bwMode="auto">
          <a:xfrm>
            <a:off x="5437188" y="2146300"/>
            <a:ext cx="0" cy="1135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Line 269"/>
          <p:cNvSpPr>
            <a:spLocks noChangeShapeType="1"/>
          </p:cNvSpPr>
          <p:nvPr/>
        </p:nvSpPr>
        <p:spPr bwMode="auto">
          <a:xfrm flipV="1">
            <a:off x="5399088" y="3309938"/>
            <a:ext cx="11287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Line 270"/>
          <p:cNvSpPr>
            <a:spLocks noChangeShapeType="1"/>
          </p:cNvSpPr>
          <p:nvPr/>
        </p:nvSpPr>
        <p:spPr bwMode="auto">
          <a:xfrm flipH="1">
            <a:off x="6534150" y="3281363"/>
            <a:ext cx="0" cy="1671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1600200" y="1936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19663</TotalTime>
  <Pages>20</Pages>
  <Words>23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309</cp:revision>
  <cp:lastPrinted>2000-07-08T23:45:12Z</cp:lastPrinted>
  <dcterms:created xsi:type="dcterms:W3CDTF">1998-08-11T09:18:51Z</dcterms:created>
  <dcterms:modified xsi:type="dcterms:W3CDTF">2014-06-11T15:07:19Z</dcterms:modified>
</cp:coreProperties>
</file>