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552" y="-27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23445B2-1B32-C24B-893F-6F9D7C064CFB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94217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31D1D7D-AEBF-0447-88A2-2CFF86AE9EE0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061939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0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1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4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443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5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4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5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814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212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56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7396163" y="17526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</a:t>
            </a:r>
          </a:p>
          <a:p>
            <a:r>
              <a:rPr lang="en-US"/>
              <a:t>memory</a:t>
            </a:r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5872163" y="1905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4957763" y="19367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3500438" y="19050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2516188" y="609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2516188" y="762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2516188" y="914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2516188" y="1066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2516188" y="1219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3289300" y="609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3200400" y="990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3733800" y="457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2247900" y="28892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2590800" y="1447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rrowheads="1"/>
          </p:cNvSpPr>
          <p:nvPr/>
        </p:nvSpPr>
        <p:spPr bwMode="auto">
          <a:xfrm>
            <a:off x="1447800" y="228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rrowheads="1"/>
          </p:cNvSpPr>
          <p:nvPr/>
        </p:nvSpPr>
        <p:spPr bwMode="auto">
          <a:xfrm>
            <a:off x="1371600" y="-762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364" name="AutoShape 236"/>
          <p:cNvSpPr>
            <a:spLocks noChangeArrowheads="1"/>
          </p:cNvSpPr>
          <p:nvPr/>
        </p:nvSpPr>
        <p:spPr bwMode="auto">
          <a:xfrm>
            <a:off x="5181600" y="2590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6" name="AutoShape 238"/>
          <p:cNvSpPr>
            <a:spLocks noChangeArrowheads="1"/>
          </p:cNvSpPr>
          <p:nvPr/>
        </p:nvSpPr>
        <p:spPr bwMode="auto">
          <a:xfrm flipV="1">
            <a:off x="628650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7" name="Rectangle 239"/>
          <p:cNvSpPr>
            <a:spLocks noChangeArrowheads="1"/>
          </p:cNvSpPr>
          <p:nvPr/>
        </p:nvSpPr>
        <p:spPr bwMode="auto">
          <a:xfrm>
            <a:off x="5867400" y="4051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 </a:t>
            </a:r>
          </a:p>
          <a:p>
            <a:r>
              <a:rPr lang="en-US"/>
              <a:t>controller</a:t>
            </a:r>
          </a:p>
        </p:txBody>
      </p:sp>
      <p:sp>
        <p:nvSpPr>
          <p:cNvPr id="48368" name="AutoShape 240"/>
          <p:cNvSpPr>
            <a:spLocks noChangeArrowheads="1"/>
          </p:cNvSpPr>
          <p:nvPr/>
        </p:nvSpPr>
        <p:spPr bwMode="auto">
          <a:xfrm flipV="1">
            <a:off x="39560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9" name="Rectangle 241"/>
          <p:cNvSpPr>
            <a:spLocks noChangeArrowheads="1"/>
          </p:cNvSpPr>
          <p:nvPr/>
        </p:nvSpPr>
        <p:spPr bwMode="auto">
          <a:xfrm>
            <a:off x="3536950" y="4051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Graphics</a:t>
            </a:r>
          </a:p>
          <a:p>
            <a:r>
              <a:rPr lang="en-US"/>
              <a:t>adapter</a:t>
            </a:r>
          </a:p>
        </p:txBody>
      </p:sp>
      <p:sp>
        <p:nvSpPr>
          <p:cNvPr id="48370" name="AutoShape 242"/>
          <p:cNvSpPr>
            <a:spLocks noChangeArrowheads="1"/>
          </p:cNvSpPr>
          <p:nvPr/>
        </p:nvSpPr>
        <p:spPr bwMode="auto">
          <a:xfrm flipV="1">
            <a:off x="22796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1" name="Rectangle 243"/>
          <p:cNvSpPr>
            <a:spLocks noChangeArrowheads="1"/>
          </p:cNvSpPr>
          <p:nvPr/>
        </p:nvSpPr>
        <p:spPr bwMode="auto">
          <a:xfrm>
            <a:off x="1936750" y="4038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USB</a:t>
            </a:r>
          </a:p>
          <a:p>
            <a:r>
              <a:rPr lang="en-US"/>
              <a:t>controller</a:t>
            </a:r>
          </a:p>
        </p:txBody>
      </p:sp>
      <p:sp>
        <p:nvSpPr>
          <p:cNvPr id="48374" name="Line 246"/>
          <p:cNvSpPr>
            <a:spLocks noChangeShapeType="1"/>
          </p:cNvSpPr>
          <p:nvPr/>
        </p:nvSpPr>
        <p:spPr bwMode="auto">
          <a:xfrm>
            <a:off x="21653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5" name="Line 247"/>
          <p:cNvSpPr>
            <a:spLocks noChangeShapeType="1"/>
          </p:cNvSpPr>
          <p:nvPr/>
        </p:nvSpPr>
        <p:spPr bwMode="auto">
          <a:xfrm>
            <a:off x="29273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1752600" y="48006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2425700" y="480060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48378" name="Line 250"/>
          <p:cNvSpPr>
            <a:spLocks noChangeShapeType="1"/>
          </p:cNvSpPr>
          <p:nvPr/>
        </p:nvSpPr>
        <p:spPr bwMode="auto">
          <a:xfrm>
            <a:off x="42227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9" name="Text Box 251"/>
          <p:cNvSpPr txBox="1">
            <a:spLocks noChangeArrowheads="1"/>
          </p:cNvSpPr>
          <p:nvPr/>
        </p:nvSpPr>
        <p:spPr bwMode="auto">
          <a:xfrm>
            <a:off x="3765550" y="4800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Monitor</a:t>
            </a:r>
          </a:p>
        </p:txBody>
      </p:sp>
      <p:sp>
        <p:nvSpPr>
          <p:cNvPr id="48387" name="AutoShape 259"/>
          <p:cNvSpPr>
            <a:spLocks noChangeArrowheads="1"/>
          </p:cNvSpPr>
          <p:nvPr/>
        </p:nvSpPr>
        <p:spPr bwMode="auto">
          <a:xfrm>
            <a:off x="6223000" y="4953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</a:t>
            </a:r>
          </a:p>
        </p:txBody>
      </p:sp>
      <p:sp>
        <p:nvSpPr>
          <p:cNvPr id="48363" name="AutoShape 235"/>
          <p:cNvSpPr>
            <a:spLocks noChangeArrowheads="1"/>
          </p:cNvSpPr>
          <p:nvPr/>
        </p:nvSpPr>
        <p:spPr bwMode="auto">
          <a:xfrm>
            <a:off x="1371600" y="31115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9" name="Rectangle 261"/>
          <p:cNvSpPr>
            <a:spLocks noChangeArrowheads="1"/>
          </p:cNvSpPr>
          <p:nvPr/>
        </p:nvSpPr>
        <p:spPr bwMode="auto">
          <a:xfrm>
            <a:off x="2447925" y="3281363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0" name="Rectangle 262"/>
          <p:cNvSpPr>
            <a:spLocks noChangeArrowheads="1"/>
          </p:cNvSpPr>
          <p:nvPr/>
        </p:nvSpPr>
        <p:spPr bwMode="auto">
          <a:xfrm>
            <a:off x="4124325" y="327183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2" name="Rectangle 264"/>
          <p:cNvSpPr>
            <a:spLocks noChangeArrowheads="1"/>
          </p:cNvSpPr>
          <p:nvPr/>
        </p:nvSpPr>
        <p:spPr bwMode="auto">
          <a:xfrm>
            <a:off x="6457950" y="3262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3" name="Text Box 265"/>
          <p:cNvSpPr txBox="1">
            <a:spLocks noChangeArrowheads="1"/>
          </p:cNvSpPr>
          <p:nvPr/>
        </p:nvSpPr>
        <p:spPr bwMode="auto">
          <a:xfrm>
            <a:off x="6673850" y="290830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394" name="Rectangle 266"/>
          <p:cNvSpPr>
            <a:spLocks noChangeArrowheads="1"/>
          </p:cNvSpPr>
          <p:nvPr/>
        </p:nvSpPr>
        <p:spPr bwMode="auto">
          <a:xfrm>
            <a:off x="5348288" y="3200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5" name="Line 267"/>
          <p:cNvSpPr>
            <a:spLocks noChangeShapeType="1"/>
          </p:cNvSpPr>
          <p:nvPr/>
        </p:nvSpPr>
        <p:spPr bwMode="auto">
          <a:xfrm>
            <a:off x="5399088" y="2146300"/>
            <a:ext cx="1965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6" name="Line 268"/>
          <p:cNvSpPr>
            <a:spLocks noChangeShapeType="1"/>
          </p:cNvSpPr>
          <p:nvPr/>
        </p:nvSpPr>
        <p:spPr bwMode="auto">
          <a:xfrm>
            <a:off x="5437188" y="2146300"/>
            <a:ext cx="0" cy="11350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7" name="Line 269"/>
          <p:cNvSpPr>
            <a:spLocks noChangeShapeType="1"/>
          </p:cNvSpPr>
          <p:nvPr/>
        </p:nvSpPr>
        <p:spPr bwMode="auto">
          <a:xfrm flipV="1">
            <a:off x="5399088" y="3309938"/>
            <a:ext cx="11287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8" name="Line 270"/>
          <p:cNvSpPr>
            <a:spLocks noChangeShapeType="1"/>
          </p:cNvSpPr>
          <p:nvPr/>
        </p:nvSpPr>
        <p:spPr bwMode="auto">
          <a:xfrm flipH="1">
            <a:off x="6534150" y="3281363"/>
            <a:ext cx="0" cy="16716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1600200" y="1936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19663</TotalTime>
  <Pages>20</Pages>
  <Words>23</Words>
  <Application>Microsoft Macintosh PowerPoint</Application>
  <PresentationFormat>Letter Paper (8.5x11 in)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309</cp:revision>
  <cp:lastPrinted>2000-07-08T23:45:12Z</cp:lastPrinted>
  <dcterms:created xsi:type="dcterms:W3CDTF">1998-08-11T09:18:51Z</dcterms:created>
  <dcterms:modified xsi:type="dcterms:W3CDTF">2014-06-11T15:07:19Z</dcterms:modified>
</cp:coreProperties>
</file>