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5" d="100"/>
          <a:sy n="75" d="100"/>
        </p:scale>
        <p:origin x="-1552" y="-312"/>
      </p:cViewPr>
      <p:guideLst>
        <p:guide orient="horz" pos="384"/>
        <p:guide pos="40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/>
              <a:t>Page </a:t>
            </a:r>
            <a:fld id="{92AA8D1B-B7EC-6345-8707-D97DAF6CC6A7}" type="slidenum">
              <a:rPr lang="en-US" sz="1200"/>
              <a:pPr defTabSz="882650">
                <a:lnSpc>
                  <a:spcPct val="90000"/>
                </a:lnSpc>
              </a:pPr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7423726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76AF592A-034A-8942-A6D0-70BE49D4EB45}" type="slidenum">
              <a:rPr lang="en-US" sz="1200">
                <a:latin typeface="Century Gothic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966182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314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239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465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637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70155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754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851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459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12448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32825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53246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74" name="Rectangle 146"/>
          <p:cNvSpPr>
            <a:spLocks noChangeArrowheads="1"/>
          </p:cNvSpPr>
          <p:nvPr/>
        </p:nvSpPr>
        <p:spPr bwMode="auto">
          <a:xfrm>
            <a:off x="6958013" y="1708150"/>
            <a:ext cx="909637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Main</a:t>
            </a:r>
          </a:p>
          <a:p>
            <a:r>
              <a:rPr lang="en-US"/>
              <a:t>memory</a:t>
            </a:r>
          </a:p>
        </p:txBody>
      </p:sp>
      <p:sp>
        <p:nvSpPr>
          <p:cNvPr id="48329" name="AutoShape 201"/>
          <p:cNvSpPr>
            <a:spLocks noChangeArrowheads="1"/>
          </p:cNvSpPr>
          <p:nvPr/>
        </p:nvSpPr>
        <p:spPr bwMode="auto">
          <a:xfrm>
            <a:off x="5434013" y="1860550"/>
            <a:ext cx="1492250" cy="533400"/>
          </a:xfrm>
          <a:prstGeom prst="leftRightArrow">
            <a:avLst>
              <a:gd name="adj1" fmla="val 50000"/>
              <a:gd name="adj2" fmla="val 55952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30" name="Rectangle 202"/>
          <p:cNvSpPr>
            <a:spLocks noChangeArrowheads="1"/>
          </p:cNvSpPr>
          <p:nvPr/>
        </p:nvSpPr>
        <p:spPr bwMode="auto">
          <a:xfrm>
            <a:off x="4519613" y="1892300"/>
            <a:ext cx="909637" cy="577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33" name="AutoShape 205"/>
          <p:cNvSpPr>
            <a:spLocks noChangeArrowheads="1"/>
          </p:cNvSpPr>
          <p:nvPr/>
        </p:nvSpPr>
        <p:spPr bwMode="auto">
          <a:xfrm>
            <a:off x="3062288" y="1860550"/>
            <a:ext cx="1452562" cy="533400"/>
          </a:xfrm>
          <a:prstGeom prst="leftRightArrow">
            <a:avLst>
              <a:gd name="adj1" fmla="val 50000"/>
              <a:gd name="adj2" fmla="val 54464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35" name="Rectangle 207"/>
          <p:cNvSpPr>
            <a:spLocks noChangeArrowheads="1"/>
          </p:cNvSpPr>
          <p:nvPr/>
        </p:nvSpPr>
        <p:spPr bwMode="auto">
          <a:xfrm>
            <a:off x="2078038" y="56515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36" name="Rectangle 208"/>
          <p:cNvSpPr>
            <a:spLocks noChangeArrowheads="1"/>
          </p:cNvSpPr>
          <p:nvPr/>
        </p:nvSpPr>
        <p:spPr bwMode="auto">
          <a:xfrm>
            <a:off x="2078038" y="71755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38" name="Rectangle 210"/>
          <p:cNvSpPr>
            <a:spLocks noChangeArrowheads="1"/>
          </p:cNvSpPr>
          <p:nvPr/>
        </p:nvSpPr>
        <p:spPr bwMode="auto">
          <a:xfrm>
            <a:off x="2078038" y="86995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39" name="Rectangle 211"/>
          <p:cNvSpPr>
            <a:spLocks noChangeArrowheads="1"/>
          </p:cNvSpPr>
          <p:nvPr/>
        </p:nvSpPr>
        <p:spPr bwMode="auto">
          <a:xfrm>
            <a:off x="2078038" y="102235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40" name="Rectangle 212"/>
          <p:cNvSpPr>
            <a:spLocks noChangeArrowheads="1"/>
          </p:cNvSpPr>
          <p:nvPr/>
        </p:nvSpPr>
        <p:spPr bwMode="auto">
          <a:xfrm>
            <a:off x="2078038" y="117475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42" name="AutoShape 214"/>
          <p:cNvSpPr>
            <a:spLocks noChangeArrowheads="1"/>
          </p:cNvSpPr>
          <p:nvPr/>
        </p:nvSpPr>
        <p:spPr bwMode="auto">
          <a:xfrm>
            <a:off x="2851150" y="565150"/>
            <a:ext cx="444500" cy="381000"/>
          </a:xfrm>
          <a:prstGeom prst="rightArrow">
            <a:avLst>
              <a:gd name="adj1" fmla="val 50000"/>
              <a:gd name="adj2" fmla="val 291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43" name="AutoShape 215"/>
          <p:cNvSpPr>
            <a:spLocks noChangeArrowheads="1"/>
          </p:cNvSpPr>
          <p:nvPr/>
        </p:nvSpPr>
        <p:spPr bwMode="auto">
          <a:xfrm flipH="1">
            <a:off x="2762250" y="946150"/>
            <a:ext cx="444500" cy="381000"/>
          </a:xfrm>
          <a:prstGeom prst="rightArrow">
            <a:avLst>
              <a:gd name="adj1" fmla="val 50000"/>
              <a:gd name="adj2" fmla="val 291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48" name="Rectangle 220"/>
          <p:cNvSpPr>
            <a:spLocks noChangeArrowheads="1"/>
          </p:cNvSpPr>
          <p:nvPr/>
        </p:nvSpPr>
        <p:spPr bwMode="auto">
          <a:xfrm>
            <a:off x="3295650" y="412750"/>
            <a:ext cx="533400" cy="1066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ALU</a:t>
            </a:r>
          </a:p>
        </p:txBody>
      </p:sp>
      <p:sp>
        <p:nvSpPr>
          <p:cNvPr id="48349" name="Text Box 221"/>
          <p:cNvSpPr txBox="1">
            <a:spLocks noChangeArrowheads="1"/>
          </p:cNvSpPr>
          <p:nvPr/>
        </p:nvSpPr>
        <p:spPr bwMode="auto">
          <a:xfrm>
            <a:off x="1809750" y="244475"/>
            <a:ext cx="12557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Register file</a:t>
            </a:r>
          </a:p>
        </p:txBody>
      </p:sp>
      <p:sp>
        <p:nvSpPr>
          <p:cNvPr id="48350" name="AutoShape 222"/>
          <p:cNvSpPr>
            <a:spLocks noChangeArrowheads="1"/>
          </p:cNvSpPr>
          <p:nvPr/>
        </p:nvSpPr>
        <p:spPr bwMode="auto">
          <a:xfrm>
            <a:off x="2152650" y="1403350"/>
            <a:ext cx="609600" cy="457200"/>
          </a:xfrm>
          <a:prstGeom prst="upDownArrow">
            <a:avLst>
              <a:gd name="adj1" fmla="val 50000"/>
              <a:gd name="adj2" fmla="val 2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51" name="Rectangle 223"/>
          <p:cNvSpPr>
            <a:spLocks noChangeArrowheads="1"/>
          </p:cNvSpPr>
          <p:nvPr/>
        </p:nvSpPr>
        <p:spPr bwMode="auto">
          <a:xfrm>
            <a:off x="1009650" y="184150"/>
            <a:ext cx="2971800" cy="2438400"/>
          </a:xfrm>
          <a:prstGeom prst="rect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53" name="Text Box 225"/>
          <p:cNvSpPr txBox="1">
            <a:spLocks noChangeArrowheads="1"/>
          </p:cNvSpPr>
          <p:nvPr/>
        </p:nvSpPr>
        <p:spPr bwMode="auto">
          <a:xfrm>
            <a:off x="1371600" y="-76200"/>
            <a:ext cx="10398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CPU chip</a:t>
            </a:r>
          </a:p>
        </p:txBody>
      </p:sp>
      <p:sp>
        <p:nvSpPr>
          <p:cNvPr id="48364" name="AutoShape 236"/>
          <p:cNvSpPr>
            <a:spLocks noChangeArrowheads="1"/>
          </p:cNvSpPr>
          <p:nvPr/>
        </p:nvSpPr>
        <p:spPr bwMode="auto">
          <a:xfrm>
            <a:off x="4743450" y="2546350"/>
            <a:ext cx="495300" cy="685800"/>
          </a:xfrm>
          <a:prstGeom prst="upArrow">
            <a:avLst>
              <a:gd name="adj1" fmla="val 36667"/>
              <a:gd name="adj2" fmla="val 44872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66" name="AutoShape 238"/>
          <p:cNvSpPr>
            <a:spLocks noChangeArrowheads="1"/>
          </p:cNvSpPr>
          <p:nvPr/>
        </p:nvSpPr>
        <p:spPr bwMode="auto">
          <a:xfrm flipV="1">
            <a:off x="5848350" y="3282950"/>
            <a:ext cx="495300" cy="685800"/>
          </a:xfrm>
          <a:prstGeom prst="upArrow">
            <a:avLst>
              <a:gd name="adj1" fmla="val 36667"/>
              <a:gd name="adj2" fmla="val 44872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67" name="Rectangle 239"/>
          <p:cNvSpPr>
            <a:spLocks noChangeArrowheads="1"/>
          </p:cNvSpPr>
          <p:nvPr/>
        </p:nvSpPr>
        <p:spPr bwMode="auto">
          <a:xfrm>
            <a:off x="5429250" y="4006850"/>
            <a:ext cx="1295400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Disk </a:t>
            </a:r>
          </a:p>
          <a:p>
            <a:r>
              <a:rPr lang="en-US"/>
              <a:t>controller</a:t>
            </a:r>
          </a:p>
        </p:txBody>
      </p:sp>
      <p:sp>
        <p:nvSpPr>
          <p:cNvPr id="48368" name="AutoShape 240"/>
          <p:cNvSpPr>
            <a:spLocks noChangeArrowheads="1"/>
          </p:cNvSpPr>
          <p:nvPr/>
        </p:nvSpPr>
        <p:spPr bwMode="auto">
          <a:xfrm flipV="1">
            <a:off x="3517900" y="3282950"/>
            <a:ext cx="495300" cy="685800"/>
          </a:xfrm>
          <a:prstGeom prst="upArrow">
            <a:avLst>
              <a:gd name="adj1" fmla="val 36667"/>
              <a:gd name="adj2" fmla="val 44872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69" name="Rectangle 241"/>
          <p:cNvSpPr>
            <a:spLocks noChangeArrowheads="1"/>
          </p:cNvSpPr>
          <p:nvPr/>
        </p:nvSpPr>
        <p:spPr bwMode="auto">
          <a:xfrm>
            <a:off x="3098800" y="4006850"/>
            <a:ext cx="1295400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Graphics</a:t>
            </a:r>
          </a:p>
          <a:p>
            <a:r>
              <a:rPr lang="en-US"/>
              <a:t>adapter</a:t>
            </a:r>
          </a:p>
        </p:txBody>
      </p:sp>
      <p:sp>
        <p:nvSpPr>
          <p:cNvPr id="48370" name="AutoShape 242"/>
          <p:cNvSpPr>
            <a:spLocks noChangeArrowheads="1"/>
          </p:cNvSpPr>
          <p:nvPr/>
        </p:nvSpPr>
        <p:spPr bwMode="auto">
          <a:xfrm flipV="1">
            <a:off x="1841500" y="3282950"/>
            <a:ext cx="495300" cy="685800"/>
          </a:xfrm>
          <a:prstGeom prst="upArrow">
            <a:avLst>
              <a:gd name="adj1" fmla="val 36667"/>
              <a:gd name="adj2" fmla="val 44872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71" name="Rectangle 243"/>
          <p:cNvSpPr>
            <a:spLocks noChangeArrowheads="1"/>
          </p:cNvSpPr>
          <p:nvPr/>
        </p:nvSpPr>
        <p:spPr bwMode="auto">
          <a:xfrm>
            <a:off x="1498600" y="3994150"/>
            <a:ext cx="1143000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USB</a:t>
            </a:r>
          </a:p>
          <a:p>
            <a:r>
              <a:rPr lang="en-US"/>
              <a:t>controller</a:t>
            </a:r>
          </a:p>
        </p:txBody>
      </p:sp>
      <p:sp>
        <p:nvSpPr>
          <p:cNvPr id="48374" name="Line 246"/>
          <p:cNvSpPr>
            <a:spLocks noChangeShapeType="1"/>
          </p:cNvSpPr>
          <p:nvPr/>
        </p:nvSpPr>
        <p:spPr bwMode="auto">
          <a:xfrm>
            <a:off x="1727200" y="452755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75" name="Line 247"/>
          <p:cNvSpPr>
            <a:spLocks noChangeShapeType="1"/>
          </p:cNvSpPr>
          <p:nvPr/>
        </p:nvSpPr>
        <p:spPr bwMode="auto">
          <a:xfrm>
            <a:off x="2489200" y="452755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76" name="Text Box 248"/>
          <p:cNvSpPr txBox="1">
            <a:spLocks noChangeArrowheads="1"/>
          </p:cNvSpPr>
          <p:nvPr/>
        </p:nvSpPr>
        <p:spPr bwMode="auto">
          <a:xfrm>
            <a:off x="1314450" y="4756150"/>
            <a:ext cx="7937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Mouse</a:t>
            </a:r>
          </a:p>
        </p:txBody>
      </p:sp>
      <p:sp>
        <p:nvSpPr>
          <p:cNvPr id="48377" name="Text Box 249"/>
          <p:cNvSpPr txBox="1">
            <a:spLocks noChangeArrowheads="1"/>
          </p:cNvSpPr>
          <p:nvPr/>
        </p:nvSpPr>
        <p:spPr bwMode="auto">
          <a:xfrm>
            <a:off x="1987550" y="4756150"/>
            <a:ext cx="10525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Keyboard</a:t>
            </a:r>
          </a:p>
        </p:txBody>
      </p:sp>
      <p:sp>
        <p:nvSpPr>
          <p:cNvPr id="48378" name="Line 250"/>
          <p:cNvSpPr>
            <a:spLocks noChangeShapeType="1"/>
          </p:cNvSpPr>
          <p:nvPr/>
        </p:nvSpPr>
        <p:spPr bwMode="auto">
          <a:xfrm>
            <a:off x="3784600" y="452755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79" name="Text Box 251"/>
          <p:cNvSpPr txBox="1">
            <a:spLocks noChangeArrowheads="1"/>
          </p:cNvSpPr>
          <p:nvPr/>
        </p:nvSpPr>
        <p:spPr bwMode="auto">
          <a:xfrm>
            <a:off x="3327400" y="4756150"/>
            <a:ext cx="8620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Monitor</a:t>
            </a:r>
          </a:p>
        </p:txBody>
      </p:sp>
      <p:sp>
        <p:nvSpPr>
          <p:cNvPr id="48386" name="Line 258"/>
          <p:cNvSpPr>
            <a:spLocks noChangeShapeType="1"/>
          </p:cNvSpPr>
          <p:nvPr/>
        </p:nvSpPr>
        <p:spPr bwMode="auto">
          <a:xfrm>
            <a:off x="6089650" y="452755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87" name="AutoShape 259"/>
          <p:cNvSpPr>
            <a:spLocks noChangeArrowheads="1"/>
          </p:cNvSpPr>
          <p:nvPr/>
        </p:nvSpPr>
        <p:spPr bwMode="auto">
          <a:xfrm>
            <a:off x="5784850" y="4908550"/>
            <a:ext cx="609600" cy="609600"/>
          </a:xfrm>
          <a:prstGeom prst="can">
            <a:avLst>
              <a:gd name="adj" fmla="val 25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Disk</a:t>
            </a:r>
          </a:p>
        </p:txBody>
      </p:sp>
      <p:sp>
        <p:nvSpPr>
          <p:cNvPr id="48363" name="AutoShape 235"/>
          <p:cNvSpPr>
            <a:spLocks noChangeArrowheads="1"/>
          </p:cNvSpPr>
          <p:nvPr/>
        </p:nvSpPr>
        <p:spPr bwMode="auto">
          <a:xfrm>
            <a:off x="933450" y="3067050"/>
            <a:ext cx="6972300" cy="393700"/>
          </a:xfrm>
          <a:prstGeom prst="leftRightArrow">
            <a:avLst>
              <a:gd name="adj1" fmla="val 48611"/>
              <a:gd name="adj2" fmla="val 91500"/>
            </a:avLst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89" name="Rectangle 261"/>
          <p:cNvSpPr>
            <a:spLocks noChangeArrowheads="1"/>
          </p:cNvSpPr>
          <p:nvPr/>
        </p:nvSpPr>
        <p:spPr bwMode="auto">
          <a:xfrm>
            <a:off x="2009775" y="3236913"/>
            <a:ext cx="166688" cy="152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90" name="Rectangle 262"/>
          <p:cNvSpPr>
            <a:spLocks noChangeArrowheads="1"/>
          </p:cNvSpPr>
          <p:nvPr/>
        </p:nvSpPr>
        <p:spPr bwMode="auto">
          <a:xfrm>
            <a:off x="3686175" y="3227388"/>
            <a:ext cx="166688" cy="152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92" name="Rectangle 264"/>
          <p:cNvSpPr>
            <a:spLocks noChangeArrowheads="1"/>
          </p:cNvSpPr>
          <p:nvPr/>
        </p:nvSpPr>
        <p:spPr bwMode="auto">
          <a:xfrm>
            <a:off x="6019800" y="3217863"/>
            <a:ext cx="161925" cy="152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93" name="Text Box 265"/>
          <p:cNvSpPr txBox="1">
            <a:spLocks noChangeArrowheads="1"/>
          </p:cNvSpPr>
          <p:nvPr/>
        </p:nvSpPr>
        <p:spPr bwMode="auto">
          <a:xfrm>
            <a:off x="6235700" y="2863850"/>
            <a:ext cx="8413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I/O bus</a:t>
            </a:r>
          </a:p>
        </p:txBody>
      </p:sp>
      <p:sp>
        <p:nvSpPr>
          <p:cNvPr id="48394" name="Rectangle 266"/>
          <p:cNvSpPr>
            <a:spLocks noChangeArrowheads="1"/>
          </p:cNvSpPr>
          <p:nvPr/>
        </p:nvSpPr>
        <p:spPr bwMode="auto">
          <a:xfrm>
            <a:off x="4910138" y="3155950"/>
            <a:ext cx="161925" cy="152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95" name="Line 267"/>
          <p:cNvSpPr>
            <a:spLocks noChangeShapeType="1"/>
          </p:cNvSpPr>
          <p:nvPr/>
        </p:nvSpPr>
        <p:spPr bwMode="auto">
          <a:xfrm>
            <a:off x="3022600" y="2101850"/>
            <a:ext cx="201295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96" name="Line 268"/>
          <p:cNvSpPr>
            <a:spLocks noChangeShapeType="1"/>
          </p:cNvSpPr>
          <p:nvPr/>
        </p:nvSpPr>
        <p:spPr bwMode="auto">
          <a:xfrm>
            <a:off x="4999038" y="2101850"/>
            <a:ext cx="0" cy="1135063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97" name="Line 269"/>
          <p:cNvSpPr>
            <a:spLocks noChangeShapeType="1"/>
          </p:cNvSpPr>
          <p:nvPr/>
        </p:nvSpPr>
        <p:spPr bwMode="auto">
          <a:xfrm flipV="1">
            <a:off x="4960938" y="3265488"/>
            <a:ext cx="1128712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98" name="Line 270"/>
          <p:cNvSpPr>
            <a:spLocks noChangeShapeType="1"/>
          </p:cNvSpPr>
          <p:nvPr/>
        </p:nvSpPr>
        <p:spPr bwMode="auto">
          <a:xfrm>
            <a:off x="6096000" y="3224213"/>
            <a:ext cx="0" cy="782637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34" name="Rectangle 206"/>
          <p:cNvSpPr>
            <a:spLocks noChangeArrowheads="1"/>
          </p:cNvSpPr>
          <p:nvPr/>
        </p:nvSpPr>
        <p:spPr bwMode="auto">
          <a:xfrm>
            <a:off x="1162050" y="1892300"/>
            <a:ext cx="1873250" cy="577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Bus interface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19662</TotalTime>
  <Pages>20</Pages>
  <Words>23</Words>
  <Application>Microsoft Macintosh PowerPoint</Application>
  <PresentationFormat>Letter Paper (8.5x11 in)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Times</vt:lpstr>
      <vt:lpstr>Helvetica</vt:lpstr>
      <vt:lpstr>Century Gothic</vt:lpstr>
      <vt:lpstr>Times New Roman</vt:lpstr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310</cp:revision>
  <cp:lastPrinted>2000-07-08T23:45:12Z</cp:lastPrinted>
  <dcterms:created xsi:type="dcterms:W3CDTF">1998-08-11T09:18:51Z</dcterms:created>
  <dcterms:modified xsi:type="dcterms:W3CDTF">2014-06-11T15:07:27Z</dcterms:modified>
</cp:coreProperties>
</file>