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552" y="-432"/>
      </p:cViewPr>
      <p:guideLst>
        <p:guide orient="horz" pos="400"/>
        <p:guide pos="17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4B832920-A640-8045-A61F-C392379C4273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047420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75D814C4-7393-1C45-AD4F-319EAD15A28A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8978619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825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9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71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0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8429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33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40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07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224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7161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92" name="Line 164"/>
          <p:cNvSpPr>
            <a:spLocks noChangeShapeType="1"/>
          </p:cNvSpPr>
          <p:nvPr/>
        </p:nvSpPr>
        <p:spPr bwMode="auto">
          <a:xfrm flipV="1">
            <a:off x="952500" y="1524000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97" name="Line 169"/>
          <p:cNvSpPr>
            <a:spLocks noChangeShapeType="1"/>
          </p:cNvSpPr>
          <p:nvPr/>
        </p:nvSpPr>
        <p:spPr bwMode="auto">
          <a:xfrm flipV="1">
            <a:off x="952500" y="2108200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57" name="AutoShape 129"/>
          <p:cNvSpPr>
            <a:spLocks noChangeArrowheads="1"/>
          </p:cNvSpPr>
          <p:nvPr/>
        </p:nvSpPr>
        <p:spPr bwMode="auto">
          <a:xfrm>
            <a:off x="2184400" y="2057400"/>
            <a:ext cx="381000" cy="635000"/>
          </a:xfrm>
          <a:prstGeom prst="can">
            <a:avLst>
              <a:gd name="adj" fmla="val 14244"/>
            </a:avLst>
          </a:prstGeom>
          <a:solidFill>
            <a:srgbClr val="C0C0C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56" name="Oval 128"/>
          <p:cNvSpPr>
            <a:spLocks noChangeArrowheads="1"/>
          </p:cNvSpPr>
          <p:nvPr/>
        </p:nvSpPr>
        <p:spPr bwMode="auto">
          <a:xfrm>
            <a:off x="1155700" y="1866900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88" name="Line 160"/>
          <p:cNvSpPr>
            <a:spLocks noChangeShapeType="1"/>
          </p:cNvSpPr>
          <p:nvPr/>
        </p:nvSpPr>
        <p:spPr bwMode="auto">
          <a:xfrm flipV="1">
            <a:off x="952500" y="952500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80" name="Text Box 152"/>
          <p:cNvSpPr txBox="1">
            <a:spLocks noChangeArrowheads="1"/>
          </p:cNvSpPr>
          <p:nvPr/>
        </p:nvSpPr>
        <p:spPr bwMode="auto">
          <a:xfrm>
            <a:off x="-84138" y="552450"/>
            <a:ext cx="1054101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Surface 0</a:t>
            </a:r>
          </a:p>
        </p:txBody>
      </p:sp>
      <p:sp>
        <p:nvSpPr>
          <p:cNvPr id="48281" name="Text Box 153"/>
          <p:cNvSpPr txBox="1">
            <a:spLocks noChangeArrowheads="1"/>
          </p:cNvSpPr>
          <p:nvPr/>
        </p:nvSpPr>
        <p:spPr bwMode="auto">
          <a:xfrm>
            <a:off x="-84138" y="898525"/>
            <a:ext cx="1054101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Surface 1</a:t>
            </a:r>
          </a:p>
        </p:txBody>
      </p:sp>
      <p:sp>
        <p:nvSpPr>
          <p:cNvPr id="48293" name="Text Box 165"/>
          <p:cNvSpPr txBox="1">
            <a:spLocks noChangeArrowheads="1"/>
          </p:cNvSpPr>
          <p:nvPr/>
        </p:nvSpPr>
        <p:spPr bwMode="auto">
          <a:xfrm>
            <a:off x="-84138" y="1123950"/>
            <a:ext cx="1054101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Surface 2</a:t>
            </a:r>
          </a:p>
        </p:txBody>
      </p:sp>
      <p:sp>
        <p:nvSpPr>
          <p:cNvPr id="48294" name="Text Box 166"/>
          <p:cNvSpPr txBox="1">
            <a:spLocks noChangeArrowheads="1"/>
          </p:cNvSpPr>
          <p:nvPr/>
        </p:nvSpPr>
        <p:spPr bwMode="auto">
          <a:xfrm>
            <a:off x="-84138" y="1470025"/>
            <a:ext cx="1054101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Surface 3</a:t>
            </a:r>
          </a:p>
        </p:txBody>
      </p:sp>
      <p:sp>
        <p:nvSpPr>
          <p:cNvPr id="48298" name="Text Box 170"/>
          <p:cNvSpPr txBox="1">
            <a:spLocks noChangeArrowheads="1"/>
          </p:cNvSpPr>
          <p:nvPr/>
        </p:nvSpPr>
        <p:spPr bwMode="auto">
          <a:xfrm>
            <a:off x="-84138" y="1708150"/>
            <a:ext cx="1054101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Surface 4</a:t>
            </a:r>
          </a:p>
        </p:txBody>
      </p:sp>
      <p:sp>
        <p:nvSpPr>
          <p:cNvPr id="48299" name="Text Box 171"/>
          <p:cNvSpPr txBox="1">
            <a:spLocks noChangeArrowheads="1"/>
          </p:cNvSpPr>
          <p:nvPr/>
        </p:nvSpPr>
        <p:spPr bwMode="auto">
          <a:xfrm>
            <a:off x="-84138" y="2054225"/>
            <a:ext cx="1054101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Surface 5</a:t>
            </a:r>
          </a:p>
        </p:txBody>
      </p:sp>
      <p:sp>
        <p:nvSpPr>
          <p:cNvPr id="48300" name="Line 172"/>
          <p:cNvSpPr>
            <a:spLocks noChangeShapeType="1"/>
          </p:cNvSpPr>
          <p:nvPr/>
        </p:nvSpPr>
        <p:spPr bwMode="auto">
          <a:xfrm>
            <a:off x="952500" y="1866900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303" name="Oval 175"/>
          <p:cNvSpPr>
            <a:spLocks noChangeArrowheads="1"/>
          </p:cNvSpPr>
          <p:nvPr/>
        </p:nvSpPr>
        <p:spPr bwMode="auto">
          <a:xfrm>
            <a:off x="1803400" y="2019300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54" name="AutoShape 126"/>
          <p:cNvSpPr>
            <a:spLocks noChangeArrowheads="1"/>
          </p:cNvSpPr>
          <p:nvPr/>
        </p:nvSpPr>
        <p:spPr bwMode="auto">
          <a:xfrm>
            <a:off x="2184400" y="1485900"/>
            <a:ext cx="381000" cy="635000"/>
          </a:xfrm>
          <a:prstGeom prst="can">
            <a:avLst>
              <a:gd name="adj" fmla="val 14244"/>
            </a:avLst>
          </a:prstGeom>
          <a:solidFill>
            <a:srgbClr val="C0C0C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55" name="Oval 127"/>
          <p:cNvSpPr>
            <a:spLocks noChangeArrowheads="1"/>
          </p:cNvSpPr>
          <p:nvPr/>
        </p:nvSpPr>
        <p:spPr bwMode="auto">
          <a:xfrm>
            <a:off x="1181100" y="1257300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302" name="Oval 174"/>
          <p:cNvSpPr>
            <a:spLocks noChangeArrowheads="1"/>
          </p:cNvSpPr>
          <p:nvPr/>
        </p:nvSpPr>
        <p:spPr bwMode="auto">
          <a:xfrm>
            <a:off x="1790700" y="1447800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53" name="AutoShape 125"/>
          <p:cNvSpPr>
            <a:spLocks noChangeArrowheads="1"/>
          </p:cNvSpPr>
          <p:nvPr/>
        </p:nvSpPr>
        <p:spPr bwMode="auto">
          <a:xfrm>
            <a:off x="2184400" y="914400"/>
            <a:ext cx="381000" cy="635000"/>
          </a:xfrm>
          <a:prstGeom prst="can">
            <a:avLst>
              <a:gd name="adj" fmla="val 14244"/>
            </a:avLst>
          </a:prstGeom>
          <a:solidFill>
            <a:srgbClr val="C0C0C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51" name="Oval 123"/>
          <p:cNvSpPr>
            <a:spLocks noChangeArrowheads="1"/>
          </p:cNvSpPr>
          <p:nvPr/>
        </p:nvSpPr>
        <p:spPr bwMode="auto">
          <a:xfrm>
            <a:off x="1143000" y="711200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301" name="Oval 173"/>
          <p:cNvSpPr>
            <a:spLocks noChangeArrowheads="1"/>
          </p:cNvSpPr>
          <p:nvPr/>
        </p:nvSpPr>
        <p:spPr bwMode="auto">
          <a:xfrm>
            <a:off x="1790700" y="838200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52" name="AutoShape 124"/>
          <p:cNvSpPr>
            <a:spLocks noChangeArrowheads="1"/>
          </p:cNvSpPr>
          <p:nvPr/>
        </p:nvSpPr>
        <p:spPr bwMode="auto">
          <a:xfrm>
            <a:off x="2184400" y="317500"/>
            <a:ext cx="381000" cy="635000"/>
          </a:xfrm>
          <a:prstGeom prst="can">
            <a:avLst>
              <a:gd name="adj" fmla="val 14244"/>
            </a:avLst>
          </a:prstGeom>
          <a:solidFill>
            <a:srgbClr val="C0C0C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87" name="Line 159"/>
          <p:cNvSpPr>
            <a:spLocks noChangeShapeType="1"/>
          </p:cNvSpPr>
          <p:nvPr/>
        </p:nvSpPr>
        <p:spPr bwMode="auto">
          <a:xfrm>
            <a:off x="952500" y="711200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95" name="Line 167"/>
          <p:cNvSpPr>
            <a:spLocks noChangeShapeType="1"/>
          </p:cNvSpPr>
          <p:nvPr/>
        </p:nvSpPr>
        <p:spPr bwMode="auto">
          <a:xfrm>
            <a:off x="952500" y="1282700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304" name="Line 176"/>
          <p:cNvSpPr>
            <a:spLocks noChangeShapeType="1"/>
          </p:cNvSpPr>
          <p:nvPr/>
        </p:nvSpPr>
        <p:spPr bwMode="auto">
          <a:xfrm>
            <a:off x="1803400" y="914400"/>
            <a:ext cx="0" cy="11938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305" name="Line 177"/>
          <p:cNvSpPr>
            <a:spLocks noChangeShapeType="1"/>
          </p:cNvSpPr>
          <p:nvPr/>
        </p:nvSpPr>
        <p:spPr bwMode="auto">
          <a:xfrm>
            <a:off x="2984500" y="927100"/>
            <a:ext cx="0" cy="11938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306" name="Text Box 178"/>
          <p:cNvSpPr txBox="1">
            <a:spLocks noChangeArrowheads="1"/>
          </p:cNvSpPr>
          <p:nvPr/>
        </p:nvSpPr>
        <p:spPr bwMode="auto">
          <a:xfrm>
            <a:off x="2457450" y="-79375"/>
            <a:ext cx="1085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Arial" charset="0"/>
              </a:rPr>
              <a:t>Cylinder </a:t>
            </a:r>
            <a:r>
              <a:rPr lang="en-US" i="1">
                <a:latin typeface="Arial" charset="0"/>
              </a:rPr>
              <a:t>k</a:t>
            </a:r>
            <a:endParaRPr lang="en-US">
              <a:latin typeface="Arial" charset="0"/>
            </a:endParaRPr>
          </a:p>
        </p:txBody>
      </p:sp>
      <p:sp>
        <p:nvSpPr>
          <p:cNvPr id="48307" name="Line 179"/>
          <p:cNvSpPr>
            <a:spLocks noChangeShapeType="1"/>
          </p:cNvSpPr>
          <p:nvPr/>
        </p:nvSpPr>
        <p:spPr bwMode="auto">
          <a:xfrm flipH="1">
            <a:off x="2806700" y="317500"/>
            <a:ext cx="17780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314" name="Text Box 186"/>
          <p:cNvSpPr txBox="1">
            <a:spLocks noChangeArrowheads="1"/>
          </p:cNvSpPr>
          <p:nvPr/>
        </p:nvSpPr>
        <p:spPr bwMode="auto">
          <a:xfrm>
            <a:off x="1962150" y="2651125"/>
            <a:ext cx="8588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Spindle</a:t>
            </a:r>
          </a:p>
        </p:txBody>
      </p:sp>
      <p:sp>
        <p:nvSpPr>
          <p:cNvPr id="48315" name="Text Box 187"/>
          <p:cNvSpPr txBox="1">
            <a:spLocks noChangeArrowheads="1"/>
          </p:cNvSpPr>
          <p:nvPr/>
        </p:nvSpPr>
        <p:spPr bwMode="auto">
          <a:xfrm>
            <a:off x="3584575" y="746125"/>
            <a:ext cx="941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Platter 0</a:t>
            </a:r>
          </a:p>
        </p:txBody>
      </p:sp>
      <p:sp>
        <p:nvSpPr>
          <p:cNvPr id="48316" name="Text Box 188"/>
          <p:cNvSpPr txBox="1">
            <a:spLocks noChangeArrowheads="1"/>
          </p:cNvSpPr>
          <p:nvPr/>
        </p:nvSpPr>
        <p:spPr bwMode="auto">
          <a:xfrm>
            <a:off x="3584575" y="1304925"/>
            <a:ext cx="941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Platter 1</a:t>
            </a:r>
          </a:p>
        </p:txBody>
      </p:sp>
      <p:sp>
        <p:nvSpPr>
          <p:cNvPr id="48317" name="Text Box 189"/>
          <p:cNvSpPr txBox="1">
            <a:spLocks noChangeArrowheads="1"/>
          </p:cNvSpPr>
          <p:nvPr/>
        </p:nvSpPr>
        <p:spPr bwMode="auto">
          <a:xfrm>
            <a:off x="3584575" y="1914525"/>
            <a:ext cx="941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Platter 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15597</TotalTime>
  <Pages>20</Pages>
  <Words>21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Times New Roman</vt:lpstr>
      <vt:lpstr>Arial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288</cp:revision>
  <cp:lastPrinted>2001-05-02T02:21:03Z</cp:lastPrinted>
  <dcterms:created xsi:type="dcterms:W3CDTF">1998-08-11T09:18:51Z</dcterms:created>
  <dcterms:modified xsi:type="dcterms:W3CDTF">2014-06-11T15:07:54Z</dcterms:modified>
</cp:coreProperties>
</file>