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568" y="352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em:corei7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4.65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4.64</c:v>
                </c:pt>
                <c:pt idx="3">
                  <c:v>4.69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4.14</c:v>
                </c:pt>
                <c:pt idx="2">
                  <c:v>4.36</c:v>
                </c:pt>
                <c:pt idx="3">
                  <c:v>4.47</c:v>
                </c:pt>
                <c:pt idx="4">
                  <c:v>4.52</c:v>
                </c:pt>
                <c:pt idx="5">
                  <c:v>4.56</c:v>
                </c:pt>
                <c:pt idx="6">
                  <c:v>4.57</c:v>
                </c:pt>
                <c:pt idx="7">
                  <c:v>4.6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2.3</c:v>
                </c:pt>
                <c:pt idx="4">
                  <c:v>2.23</c:v>
                </c:pt>
                <c:pt idx="5">
                  <c:v>2.18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2.03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9616792"/>
        <c:axId val="-2115135880"/>
      </c:lineChart>
      <c:catAx>
        <c:axId val="-2129616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15135880"/>
        <c:crossesAt val="0.0"/>
        <c:auto val="1"/>
        <c:lblAlgn val="ctr"/>
        <c:lblOffset val="100"/>
        <c:noMultiLvlLbl val="0"/>
      </c:catAx>
      <c:valAx>
        <c:axId val="-2115135880"/>
        <c:scaling>
          <c:logBase val="10.0"/>
          <c:orientation val="minMax"/>
          <c:min val="1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29616792"/>
        <c:crosses val="autoZero"/>
        <c:crossBetween val="between"/>
        <c:minorUnit val="10.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E8000761-DCD4-7B4C-BC31-5F392E9B953A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1438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713636D8-0630-D742-91CC-971AEDA42D0D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7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4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42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1600200" y="1645920"/>
          <a:ext cx="594360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20837</TotalTime>
  <Pages>20</Pages>
  <Words>10</Words>
  <Application>Microsoft Macintosh PowerPoint</Application>
  <PresentationFormat>Letter Paper (8.5x11 in)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339</cp:revision>
  <cp:lastPrinted>2000-07-24T19:05:11Z</cp:lastPrinted>
  <dcterms:created xsi:type="dcterms:W3CDTF">1998-08-11T09:18:51Z</dcterms:created>
  <dcterms:modified xsi:type="dcterms:W3CDTF">2014-07-09T23:15:46Z</dcterms:modified>
</cp:coreProperties>
</file>