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896" y="-712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E8000761-DCD4-7B4C-BC31-5F392E9B953A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1438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713636D8-0630-D742-91CC-971AEDA42D0D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7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45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4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42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469900" y="7620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Regs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512763" y="1409700"/>
            <a:ext cx="7826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d-cache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447800" y="1409700"/>
            <a:ext cx="7953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i-cache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533400" y="2324100"/>
            <a:ext cx="17097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L2 unified cache</a:t>
            </a:r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>
            <a:off x="990600" y="1066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9906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18288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304800" y="609600"/>
            <a:ext cx="2122488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228600" y="3048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203700" y="7620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Regs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4246563" y="1409700"/>
            <a:ext cx="782637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d-cache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5181600" y="1409700"/>
            <a:ext cx="7953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L1 </a:t>
            </a:r>
          </a:p>
          <a:p>
            <a:r>
              <a:rPr lang="en-US"/>
              <a:t>i-cache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4267200" y="2324100"/>
            <a:ext cx="1709738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L2 unified cache</a:t>
            </a:r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4724400" y="1066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47244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>
            <a:off x="5562600" y="19812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4038600" y="609600"/>
            <a:ext cx="2122488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3962400" y="3048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48543" name="Text Box 415"/>
          <p:cNvSpPr txBox="1">
            <a:spLocks noChangeArrowheads="1"/>
          </p:cNvSpPr>
          <p:nvPr/>
        </p:nvSpPr>
        <p:spPr bwMode="auto">
          <a:xfrm>
            <a:off x="2992438" y="15398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…</a:t>
            </a:r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13716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ShapeType="1"/>
          </p:cNvSpPr>
          <p:nvPr/>
        </p:nvSpPr>
        <p:spPr bwMode="auto">
          <a:xfrm>
            <a:off x="51054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022350" y="3429000"/>
            <a:ext cx="438785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L3 unified cache</a:t>
            </a:r>
          </a:p>
          <a:p>
            <a:r>
              <a:rPr lang="en-US"/>
              <a:t>(shared by all cores)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52400" y="4686300"/>
            <a:ext cx="6172200" cy="57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Main memory</a:t>
            </a:r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>
            <a:off x="3295650" y="40005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152400" y="304800"/>
            <a:ext cx="6172200" cy="3886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58738" y="0"/>
            <a:ext cx="1922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Processor package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20748</TotalTime>
  <Pages>20</Pages>
  <Words>42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Helvetica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2000-07-24T19:05:11Z</cp:lastPrinted>
  <dcterms:created xsi:type="dcterms:W3CDTF">1998-08-11T09:18:51Z</dcterms:created>
  <dcterms:modified xsi:type="dcterms:W3CDTF">2014-06-11T15:08:01Z</dcterms:modified>
</cp:coreProperties>
</file>