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52" y="-104"/>
      </p:cViewPr>
      <p:guideLst>
        <p:guide orient="horz" pos="1632"/>
        <p:guide pos="35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1CC323A5-057C-2C43-A9FB-F6663FBC8754}" type="slidenum">
              <a:rPr lang="en-US" sz="1200">
                <a:latin typeface="Helvetica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09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DD756ECB-608B-3C42-BC4D-CDE64CE423E3}" type="slidenum">
              <a:rPr lang="en-US" sz="1200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0073985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87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20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8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3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562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76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8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86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5366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313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714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116"/>
          <p:cNvSpPr>
            <a:spLocks noChangeArrowheads="1"/>
          </p:cNvSpPr>
          <p:nvPr/>
        </p:nvSpPr>
        <p:spPr bwMode="auto">
          <a:xfrm>
            <a:off x="2260672" y="2167354"/>
            <a:ext cx="6197528" cy="1185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b" anchorCtr="0"/>
          <a:lstStyle/>
          <a:p>
            <a:r>
              <a:rPr lang="sk-SK" dirty="0" smtClean="0">
                <a:ln w="6350" cmpd="sng">
                  <a:solidFill>
                    <a:schemeClr val="tx1"/>
                  </a:solidFill>
                </a:ln>
                <a:latin typeface="Courier New"/>
                <a:cs typeface="Courier New"/>
              </a:rPr>
              <a:t> </a:t>
            </a:r>
            <a:endParaRPr lang="sk-SK" sz="1400" i="1" dirty="0" smtClean="0">
              <a:ln w="6350" cmpd="sng">
                <a:solidFill>
                  <a:schemeClr val="tx1"/>
                </a:solidFill>
              </a:ln>
              <a:latin typeface="Courier New"/>
              <a:cs typeface="Courier New"/>
            </a:endParaRPr>
          </a:p>
        </p:txBody>
      </p:sp>
      <p:sp>
        <p:nvSpPr>
          <p:cNvPr id="40" name="Text Box 119"/>
          <p:cNvSpPr txBox="1">
            <a:spLocks noChangeArrowheads="1"/>
          </p:cNvSpPr>
          <p:nvPr/>
        </p:nvSpPr>
        <p:spPr bwMode="auto">
          <a:xfrm>
            <a:off x="2247252" y="2133600"/>
            <a:ext cx="156274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>
                <a:latin typeface="Helvetica" charset="0"/>
              </a:rPr>
              <a:t>Code segment</a:t>
            </a:r>
            <a:endParaRPr lang="en-US" i="1" dirty="0">
              <a:latin typeface="Helvetica" charset="0"/>
            </a:endParaRPr>
          </a:p>
        </p:txBody>
      </p:sp>
      <p:sp>
        <p:nvSpPr>
          <p:cNvPr id="47" name="Rectangle 116"/>
          <p:cNvSpPr>
            <a:spLocks noChangeArrowheads="1"/>
          </p:cNvSpPr>
          <p:nvPr/>
        </p:nvSpPr>
        <p:spPr bwMode="auto">
          <a:xfrm>
            <a:off x="2260672" y="33754"/>
            <a:ext cx="6197528" cy="1905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 smtClean="0">
              <a:ln w="6350" cmpd="sng">
                <a:solidFill>
                  <a:schemeClr val="tx1"/>
                </a:solidFill>
              </a:ln>
              <a:latin typeface="Courier New"/>
              <a:cs typeface="Courier New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336872" y="643354"/>
            <a:ext cx="2463728" cy="11429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n w="6350" cmpd="sng">
                <a:solidFill>
                  <a:schemeClr val="tx1"/>
                </a:solidFill>
              </a:ln>
              <a:latin typeface="Courier New"/>
            </a:endParaRPr>
          </a:p>
        </p:txBody>
      </p:sp>
      <p:sp>
        <p:nvSpPr>
          <p:cNvPr id="54" name="Text Box 119"/>
          <p:cNvSpPr txBox="1">
            <a:spLocks noChangeArrowheads="1"/>
          </p:cNvSpPr>
          <p:nvPr/>
        </p:nvSpPr>
        <p:spPr bwMode="auto">
          <a:xfrm>
            <a:off x="2251247" y="338554"/>
            <a:ext cx="24731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>
                <a:latin typeface="Helvetica" charset="0"/>
              </a:rPr>
              <a:t>Global offset table (GOT)</a:t>
            </a:r>
            <a:endParaRPr lang="en-US" dirty="0">
              <a:latin typeface="Helvetica" charset="0"/>
            </a:endParaRPr>
          </a:p>
        </p:txBody>
      </p:sp>
      <p:sp>
        <p:nvSpPr>
          <p:cNvPr id="55" name="Text Box 119"/>
          <p:cNvSpPr txBox="1">
            <a:spLocks noChangeArrowheads="1"/>
          </p:cNvSpPr>
          <p:nvPr/>
        </p:nvSpPr>
        <p:spPr bwMode="auto">
          <a:xfrm>
            <a:off x="2228159" y="-33754"/>
            <a:ext cx="15056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>
                <a:latin typeface="Helvetica" charset="0"/>
              </a:rPr>
              <a:t>Data segment</a:t>
            </a:r>
            <a:endParaRPr lang="en-US" i="1" dirty="0">
              <a:latin typeface="Helvetica" charset="0"/>
            </a:endParaRPr>
          </a:p>
        </p:txBody>
      </p:sp>
      <p:sp>
        <p:nvSpPr>
          <p:cNvPr id="58" name="Text Box 119"/>
          <p:cNvSpPr txBox="1">
            <a:spLocks noChangeArrowheads="1"/>
          </p:cNvSpPr>
          <p:nvPr/>
        </p:nvSpPr>
        <p:spPr bwMode="auto">
          <a:xfrm>
            <a:off x="0" y="1600200"/>
            <a:ext cx="1752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>
                <a:latin typeface="Helvetica" charset="0"/>
              </a:rPr>
              <a:t>Fixed distance</a:t>
            </a:r>
            <a:r>
              <a:rPr lang="en-US" dirty="0">
                <a:latin typeface="Helvetica" charset="0"/>
              </a:rPr>
              <a:t> </a:t>
            </a:r>
            <a:r>
              <a:rPr lang="en-US" dirty="0" smtClean="0">
                <a:latin typeface="Helvetica" charset="0"/>
              </a:rPr>
              <a:t>of </a:t>
            </a:r>
            <a:r>
              <a:rPr lang="en-US" dirty="0" smtClean="0">
                <a:latin typeface="Courier New"/>
                <a:cs typeface="Courier New"/>
              </a:rPr>
              <a:t>0x2008b9</a:t>
            </a:r>
            <a:r>
              <a:rPr lang="en-US" dirty="0" smtClean="0">
                <a:latin typeface="Helvetica" charset="0"/>
              </a:rPr>
              <a:t> bytes </a:t>
            </a:r>
            <a:r>
              <a:rPr lang="en-US" smtClean="0">
                <a:latin typeface="Helvetica" charset="0"/>
              </a:rPr>
              <a:t>at </a:t>
            </a:r>
            <a:r>
              <a:rPr lang="en-US" smtClean="0">
                <a:latin typeface="Helvetica" charset="0"/>
              </a:rPr>
              <a:t>run time </a:t>
            </a:r>
            <a:r>
              <a:rPr lang="en-US" dirty="0" smtClean="0">
                <a:latin typeface="Helvetica" charset="0"/>
              </a:rPr>
              <a:t>between </a:t>
            </a:r>
            <a:r>
              <a:rPr lang="en-US" dirty="0" smtClean="0">
                <a:latin typeface="Courier New"/>
                <a:cs typeface="Courier New"/>
              </a:rPr>
              <a:t>GOT[3]</a:t>
            </a:r>
            <a:r>
              <a:rPr lang="en-US" dirty="0" smtClean="0">
                <a:latin typeface="Helvetica" charset="0"/>
              </a:rPr>
              <a:t> and </a:t>
            </a:r>
            <a:r>
              <a:rPr lang="en-US" dirty="0" err="1" smtClean="0">
                <a:latin typeface="Courier New"/>
                <a:cs typeface="Courier New"/>
              </a:rPr>
              <a:t>addl</a:t>
            </a:r>
            <a:r>
              <a:rPr lang="en-US" dirty="0" smtClean="0">
                <a:latin typeface="Helvetica" charset="0"/>
              </a:rPr>
              <a:t> instruction.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 flipH="1">
            <a:off x="1752600" y="3200400"/>
            <a:ext cx="8382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1752600" y="1600200"/>
            <a:ext cx="0" cy="16002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1752600" y="1600200"/>
            <a:ext cx="53340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>
            <a:off x="3886200" y="1633954"/>
            <a:ext cx="1371600" cy="1261646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Box 1"/>
          <p:cNvSpPr txBox="1"/>
          <p:nvPr/>
        </p:nvSpPr>
        <p:spPr>
          <a:xfrm>
            <a:off x="2362200" y="675382"/>
            <a:ext cx="205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GOT[0]: …</a:t>
            </a:r>
          </a:p>
          <a:p>
            <a:r>
              <a:rPr lang="en-US" dirty="0">
                <a:latin typeface="Courier New"/>
                <a:cs typeface="Courier New"/>
              </a:rPr>
              <a:t>GOT[1]: …</a:t>
            </a:r>
          </a:p>
          <a:p>
            <a:r>
              <a:rPr lang="en-US" dirty="0">
                <a:latin typeface="Courier New"/>
                <a:cs typeface="Courier New"/>
              </a:rPr>
              <a:t>GOT[2]: …</a:t>
            </a:r>
          </a:p>
          <a:p>
            <a:r>
              <a:rPr lang="en-US" dirty="0">
                <a:latin typeface="Courier New"/>
                <a:cs typeface="Courier New"/>
              </a:rPr>
              <a:t>GOT[3]: &amp;</a:t>
            </a:r>
            <a:r>
              <a:rPr lang="en-US" dirty="0" err="1">
                <a:latin typeface="Courier New"/>
                <a:cs typeface="Courier New"/>
              </a:rPr>
              <a:t>addcnt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9800" y="2504182"/>
            <a:ext cx="647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addvec</a:t>
            </a:r>
            <a:r>
              <a:rPr lang="en-US" dirty="0">
                <a:latin typeface="Courier New"/>
                <a:cs typeface="Courier New"/>
              </a:rPr>
              <a:t>:</a:t>
            </a:r>
          </a:p>
          <a:p>
            <a:r>
              <a:rPr lang="en-US" dirty="0">
                <a:latin typeface="Courier New"/>
                <a:cs typeface="Courier New"/>
              </a:rPr>
              <a:t>   </a:t>
            </a:r>
            <a:r>
              <a:rPr lang="en-US" dirty="0" err="1">
                <a:latin typeface="Courier New"/>
                <a:cs typeface="Courier New"/>
              </a:rPr>
              <a:t>mov</a:t>
            </a:r>
            <a:r>
              <a:rPr lang="en-US" dirty="0">
                <a:latin typeface="Courier New"/>
                <a:cs typeface="Courier New"/>
              </a:rPr>
              <a:t> 0x2008b9(%rip),%</a:t>
            </a:r>
            <a:r>
              <a:rPr lang="en-US" dirty="0" err="1">
                <a:latin typeface="Courier New"/>
                <a:cs typeface="Courier New"/>
              </a:rPr>
              <a:t>rax</a:t>
            </a:r>
            <a:r>
              <a:rPr lang="en-US" dirty="0">
                <a:latin typeface="Courier New"/>
                <a:cs typeface="Courier New"/>
              </a:rPr>
              <a:t>  # %</a:t>
            </a:r>
            <a:r>
              <a:rPr lang="en-US" dirty="0" err="1">
                <a:latin typeface="Courier New"/>
                <a:cs typeface="Courier New"/>
              </a:rPr>
              <a:t>rax</a:t>
            </a:r>
            <a:r>
              <a:rPr lang="en-US" dirty="0">
                <a:latin typeface="Courier New"/>
                <a:cs typeface="Courier New"/>
              </a:rPr>
              <a:t>=*GOT[3]=&amp;</a:t>
            </a:r>
            <a:r>
              <a:rPr lang="en-US" dirty="0" err="1">
                <a:latin typeface="Courier New"/>
                <a:cs typeface="Courier New"/>
              </a:rPr>
              <a:t>addcnt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</a:t>
            </a:r>
            <a:r>
              <a:rPr lang="en-US" dirty="0" err="1">
                <a:latin typeface="Courier New"/>
                <a:cs typeface="Courier New"/>
              </a:rPr>
              <a:t>addl</a:t>
            </a:r>
            <a:r>
              <a:rPr lang="en-US" dirty="0">
                <a:latin typeface="Courier New"/>
                <a:cs typeface="Courier New"/>
              </a:rPr>
              <a:t> $0x1,(%</a:t>
            </a:r>
            <a:r>
              <a:rPr lang="en-US" dirty="0" err="1">
                <a:latin typeface="Courier New"/>
                <a:cs typeface="Courier New"/>
              </a:rPr>
              <a:t>rax</a:t>
            </a:r>
            <a:r>
              <a:rPr lang="en-US" dirty="0">
                <a:latin typeface="Courier New"/>
                <a:cs typeface="Courier New"/>
              </a:rPr>
              <a:t>)         # </a:t>
            </a:r>
            <a:r>
              <a:rPr lang="en-US" dirty="0" err="1">
                <a:latin typeface="Courier New"/>
                <a:cs typeface="Courier New"/>
              </a:rPr>
              <a:t>addcnt</a:t>
            </a:r>
            <a:r>
              <a:rPr lang="en-US" dirty="0">
                <a:latin typeface="Courier New"/>
                <a:cs typeface="Courier New"/>
              </a:rPr>
              <a:t>++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14964</TotalTime>
  <Pages>20</Pages>
  <Words>91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312</cp:revision>
  <cp:lastPrinted>2002-01-26T21:11:27Z</cp:lastPrinted>
  <dcterms:created xsi:type="dcterms:W3CDTF">1998-08-11T09:18:51Z</dcterms:created>
  <dcterms:modified xsi:type="dcterms:W3CDTF">2014-11-17T17:49:34Z</dcterms:modified>
</cp:coreProperties>
</file>