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544" y="-120"/>
      </p:cViewPr>
      <p:guideLst>
        <p:guide orient="horz" pos="2688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69D0BF2E-E494-7C4E-B964-68F5D5439F8A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60538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F8B8C336-4AA0-0B4E-BD27-3E9B2C756124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8680163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63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07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390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410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6167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478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435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887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7081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5341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7975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3962400" y="0"/>
            <a:ext cx="3077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/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174353" y="7239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bin/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143000" y="7239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dev</a:t>
            </a:r>
            <a:r>
              <a:rPr lang="en-US" dirty="0" smtClean="0">
                <a:latin typeface="Courier New"/>
                <a:cs typeface="Courier New"/>
              </a:rPr>
              <a:t>/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376835" y="7239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etc</a:t>
            </a:r>
            <a:r>
              <a:rPr lang="en-US" dirty="0" smtClean="0">
                <a:latin typeface="Courier New"/>
                <a:cs typeface="Courier New"/>
              </a:rPr>
              <a:t>/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457480" y="7239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home/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7095211" y="7239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urier New"/>
                <a:cs typeface="Courier New"/>
              </a:rPr>
              <a:t>u</a:t>
            </a:r>
            <a:r>
              <a:rPr lang="en-US" dirty="0" err="1" smtClean="0">
                <a:latin typeface="Courier New"/>
                <a:cs typeface="Courier New"/>
              </a:rPr>
              <a:t>sr</a:t>
            </a:r>
            <a:r>
              <a:rPr lang="en-US" dirty="0" smtClean="0">
                <a:latin typeface="Courier New"/>
                <a:cs typeface="Courier New"/>
              </a:rPr>
              <a:t>/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74353" y="13716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bash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143000" y="13716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tty1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1957514" y="13716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group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2734150" y="1371600"/>
            <a:ext cx="9234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passwd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4029550" y="1371600"/>
            <a:ext cx="8003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latin typeface="Courier New"/>
                <a:cs typeface="Courier New"/>
              </a:rPr>
              <a:t>droh</a:t>
            </a:r>
            <a:r>
              <a:rPr lang="en-US" dirty="0" smtClean="0">
                <a:latin typeface="Courier New"/>
                <a:cs typeface="Courier New"/>
              </a:rPr>
              <a:t>/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897019" y="13716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bryant</a:t>
            </a:r>
            <a:r>
              <a:rPr lang="en-US" dirty="0" smtClean="0">
                <a:latin typeface="Courier New"/>
                <a:cs typeface="Courier New"/>
              </a:rPr>
              <a:t>/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096000" y="1371600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include/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781011" y="13716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bin/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638800" y="22098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stdio.h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7842576" y="2209800"/>
            <a:ext cx="5540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vim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6875661" y="2209800"/>
            <a:ext cx="67718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sys/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629400" y="3090446"/>
            <a:ext cx="11697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unistd.h</a:t>
            </a:r>
            <a:endParaRPr lang="en-US" dirty="0">
              <a:latin typeface="Courier New"/>
              <a:cs typeface="Courier New"/>
            </a:endParaRPr>
          </a:p>
        </p:txBody>
      </p:sp>
      <p:cxnSp>
        <p:nvCxnSpPr>
          <p:cNvPr id="14" name="Straight Connector 13"/>
          <p:cNvCxnSpPr>
            <a:stCxn id="11" idx="2"/>
            <a:endCxn id="62" idx="0"/>
          </p:cNvCxnSpPr>
          <p:nvPr/>
        </p:nvCxnSpPr>
        <p:spPr bwMode="auto">
          <a:xfrm flipH="1">
            <a:off x="512948" y="338554"/>
            <a:ext cx="3603351" cy="3853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>
            <a:stCxn id="11" idx="2"/>
            <a:endCxn id="63" idx="0"/>
          </p:cNvCxnSpPr>
          <p:nvPr/>
        </p:nvCxnSpPr>
        <p:spPr bwMode="auto">
          <a:xfrm flipH="1">
            <a:off x="1481595" y="338554"/>
            <a:ext cx="2634704" cy="3853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>
            <a:stCxn id="11" idx="2"/>
            <a:endCxn id="64" idx="0"/>
          </p:cNvCxnSpPr>
          <p:nvPr/>
        </p:nvCxnSpPr>
        <p:spPr bwMode="auto">
          <a:xfrm flipH="1">
            <a:off x="2715430" y="338554"/>
            <a:ext cx="1400869" cy="3853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>
            <a:stCxn id="11" idx="2"/>
            <a:endCxn id="65" idx="0"/>
          </p:cNvCxnSpPr>
          <p:nvPr/>
        </p:nvCxnSpPr>
        <p:spPr bwMode="auto">
          <a:xfrm>
            <a:off x="4116299" y="338554"/>
            <a:ext cx="741341" cy="3853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Connector 21"/>
          <p:cNvCxnSpPr>
            <a:stCxn id="11" idx="2"/>
            <a:endCxn id="66" idx="0"/>
          </p:cNvCxnSpPr>
          <p:nvPr/>
        </p:nvCxnSpPr>
        <p:spPr bwMode="auto">
          <a:xfrm>
            <a:off x="4116299" y="338554"/>
            <a:ext cx="3317507" cy="3853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>
            <a:stCxn id="65" idx="2"/>
            <a:endCxn id="72" idx="0"/>
          </p:cNvCxnSpPr>
          <p:nvPr/>
        </p:nvCxnSpPr>
        <p:spPr bwMode="auto">
          <a:xfrm flipH="1">
            <a:off x="4429710" y="1062454"/>
            <a:ext cx="427930" cy="3091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Straight Connector 27"/>
          <p:cNvCxnSpPr>
            <a:stCxn id="65" idx="2"/>
            <a:endCxn id="73" idx="0"/>
          </p:cNvCxnSpPr>
          <p:nvPr/>
        </p:nvCxnSpPr>
        <p:spPr bwMode="auto">
          <a:xfrm>
            <a:off x="4857640" y="1062454"/>
            <a:ext cx="562670" cy="3091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Straight Connector 29"/>
          <p:cNvCxnSpPr>
            <a:stCxn id="72" idx="2"/>
          </p:cNvCxnSpPr>
          <p:nvPr/>
        </p:nvCxnSpPr>
        <p:spPr bwMode="auto">
          <a:xfrm>
            <a:off x="4429710" y="1710154"/>
            <a:ext cx="0" cy="5377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>
            <a:stCxn id="62" idx="2"/>
            <a:endCxn id="67" idx="0"/>
          </p:cNvCxnSpPr>
          <p:nvPr/>
        </p:nvCxnSpPr>
        <p:spPr bwMode="auto">
          <a:xfrm>
            <a:off x="512948" y="1062454"/>
            <a:ext cx="0" cy="3091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Connector 33"/>
          <p:cNvCxnSpPr>
            <a:stCxn id="63" idx="2"/>
            <a:endCxn id="68" idx="0"/>
          </p:cNvCxnSpPr>
          <p:nvPr/>
        </p:nvCxnSpPr>
        <p:spPr bwMode="auto">
          <a:xfrm>
            <a:off x="1481595" y="1062454"/>
            <a:ext cx="0" cy="3091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Straight Connector 35"/>
          <p:cNvCxnSpPr>
            <a:stCxn id="64" idx="2"/>
            <a:endCxn id="69" idx="0"/>
          </p:cNvCxnSpPr>
          <p:nvPr/>
        </p:nvCxnSpPr>
        <p:spPr bwMode="auto">
          <a:xfrm flipH="1">
            <a:off x="2357674" y="1062454"/>
            <a:ext cx="357756" cy="3091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Straight Connector 37"/>
          <p:cNvCxnSpPr>
            <a:stCxn id="64" idx="2"/>
            <a:endCxn id="70" idx="0"/>
          </p:cNvCxnSpPr>
          <p:nvPr/>
        </p:nvCxnSpPr>
        <p:spPr bwMode="auto">
          <a:xfrm>
            <a:off x="2715430" y="1062454"/>
            <a:ext cx="480445" cy="3091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Straight Connector 39"/>
          <p:cNvCxnSpPr>
            <a:stCxn id="66" idx="2"/>
            <a:endCxn id="74" idx="0"/>
          </p:cNvCxnSpPr>
          <p:nvPr/>
        </p:nvCxnSpPr>
        <p:spPr bwMode="auto">
          <a:xfrm flipH="1">
            <a:off x="6680856" y="1062454"/>
            <a:ext cx="752950" cy="3091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Connector 41"/>
          <p:cNvCxnSpPr>
            <a:stCxn id="66" idx="2"/>
            <a:endCxn id="75" idx="0"/>
          </p:cNvCxnSpPr>
          <p:nvPr/>
        </p:nvCxnSpPr>
        <p:spPr bwMode="auto">
          <a:xfrm>
            <a:off x="7433806" y="1062454"/>
            <a:ext cx="685800" cy="3091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Straight Connector 43"/>
          <p:cNvCxnSpPr>
            <a:stCxn id="74" idx="2"/>
            <a:endCxn id="76" idx="0"/>
          </p:cNvCxnSpPr>
          <p:nvPr/>
        </p:nvCxnSpPr>
        <p:spPr bwMode="auto">
          <a:xfrm flipH="1">
            <a:off x="6162091" y="1710154"/>
            <a:ext cx="518765" cy="4996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Straight Connector 45"/>
          <p:cNvCxnSpPr>
            <a:stCxn id="74" idx="2"/>
            <a:endCxn id="78" idx="0"/>
          </p:cNvCxnSpPr>
          <p:nvPr/>
        </p:nvCxnSpPr>
        <p:spPr bwMode="auto">
          <a:xfrm>
            <a:off x="6680856" y="1710154"/>
            <a:ext cx="533400" cy="4996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8" name="Straight Connector 47"/>
          <p:cNvCxnSpPr>
            <a:stCxn id="75" idx="2"/>
            <a:endCxn id="77" idx="0"/>
          </p:cNvCxnSpPr>
          <p:nvPr/>
        </p:nvCxnSpPr>
        <p:spPr bwMode="auto">
          <a:xfrm flipH="1">
            <a:off x="8119605" y="1710154"/>
            <a:ext cx="1" cy="499646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Straight Connector 55"/>
          <p:cNvCxnSpPr>
            <a:stCxn id="78" idx="2"/>
            <a:endCxn id="79" idx="0"/>
          </p:cNvCxnSpPr>
          <p:nvPr/>
        </p:nvCxnSpPr>
        <p:spPr bwMode="auto">
          <a:xfrm>
            <a:off x="7214256" y="2548354"/>
            <a:ext cx="0" cy="542092"/>
          </a:xfrm>
          <a:prstGeom prst="lin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Box 40"/>
          <p:cNvSpPr txBox="1"/>
          <p:nvPr/>
        </p:nvSpPr>
        <p:spPr>
          <a:xfrm>
            <a:off x="3906419" y="2209800"/>
            <a:ext cx="104658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urier New"/>
                <a:cs typeface="Courier New"/>
              </a:rPr>
              <a:t>hello.c</a:t>
            </a:r>
            <a:endParaRPr lang="en-US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20616</TotalTime>
  <Pages>20</Pages>
  <Words>29</Words>
  <Application>Microsoft Macintosh PowerPoint</Application>
  <PresentationFormat>Letter Paper (8.5x11 in)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323</cp:revision>
  <cp:lastPrinted>2000-07-20T16:50:16Z</cp:lastPrinted>
  <dcterms:created xsi:type="dcterms:W3CDTF">1998-08-11T09:18:51Z</dcterms:created>
  <dcterms:modified xsi:type="dcterms:W3CDTF">2014-08-12T20:53:56Z</dcterms:modified>
</cp:coreProperties>
</file>