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544" y="-120"/>
      </p:cViewPr>
      <p:guideLst>
        <p:guide orient="horz" pos="268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9D0BF2E-E494-7C4E-B964-68F5D5439F8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53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F8B8C336-4AA0-0B4E-BD27-3E9B2C75612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68016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9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16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8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34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97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62400" y="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4353" y="7239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bin/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43000" y="7239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6835" y="7239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57480" y="7239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home/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5211" y="7239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u</a:t>
            </a:r>
            <a:r>
              <a:rPr lang="en-US" dirty="0" err="1" smtClean="0">
                <a:latin typeface="Courier New"/>
                <a:cs typeface="Courier New"/>
              </a:rPr>
              <a:t>sr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4353" y="1371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bash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43000" y="1371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tty1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57514" y="13716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group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34150" y="13716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passwd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29550" y="13716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urier New"/>
                <a:cs typeface="Courier New"/>
              </a:rPr>
              <a:t>droh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97019" y="1371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bryant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0" y="13716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include/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781011" y="1371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bin/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38800" y="2209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stdio.h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42576" y="22098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vim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75661" y="2209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sys/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9400" y="30904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unistd.h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14" name="Straight Connector 13"/>
          <p:cNvCxnSpPr>
            <a:stCxn id="11" idx="2"/>
            <a:endCxn id="62" idx="0"/>
          </p:cNvCxnSpPr>
          <p:nvPr/>
        </p:nvCxnSpPr>
        <p:spPr bwMode="auto">
          <a:xfrm flipH="1">
            <a:off x="512948" y="3385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11" idx="2"/>
            <a:endCxn id="63" idx="0"/>
          </p:cNvCxnSpPr>
          <p:nvPr/>
        </p:nvCxnSpPr>
        <p:spPr bwMode="auto">
          <a:xfrm flipH="1">
            <a:off x="1481595" y="3385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11" idx="2"/>
            <a:endCxn id="64" idx="0"/>
          </p:cNvCxnSpPr>
          <p:nvPr/>
        </p:nvCxnSpPr>
        <p:spPr bwMode="auto">
          <a:xfrm flipH="1">
            <a:off x="2715430" y="3385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stCxn id="11" idx="2"/>
            <a:endCxn id="65" idx="0"/>
          </p:cNvCxnSpPr>
          <p:nvPr/>
        </p:nvCxnSpPr>
        <p:spPr bwMode="auto">
          <a:xfrm>
            <a:off x="4116299" y="338554"/>
            <a:ext cx="741341" cy="3853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11" idx="2"/>
            <a:endCxn id="66" idx="0"/>
          </p:cNvCxnSpPr>
          <p:nvPr/>
        </p:nvCxnSpPr>
        <p:spPr bwMode="auto">
          <a:xfrm>
            <a:off x="4116299" y="3385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>
            <a:stCxn id="65" idx="2"/>
            <a:endCxn id="72" idx="0"/>
          </p:cNvCxnSpPr>
          <p:nvPr/>
        </p:nvCxnSpPr>
        <p:spPr bwMode="auto">
          <a:xfrm flipH="1">
            <a:off x="4429710" y="1062454"/>
            <a:ext cx="42793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65" idx="2"/>
            <a:endCxn id="73" idx="0"/>
          </p:cNvCxnSpPr>
          <p:nvPr/>
        </p:nvCxnSpPr>
        <p:spPr bwMode="auto">
          <a:xfrm>
            <a:off x="4857640" y="1062454"/>
            <a:ext cx="56267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>
            <a:stCxn id="72" idx="2"/>
          </p:cNvCxnSpPr>
          <p:nvPr/>
        </p:nvCxnSpPr>
        <p:spPr bwMode="auto">
          <a:xfrm>
            <a:off x="4429710" y="1710154"/>
            <a:ext cx="0" cy="5377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>
            <a:stCxn id="62" idx="2"/>
            <a:endCxn id="67" idx="0"/>
          </p:cNvCxnSpPr>
          <p:nvPr/>
        </p:nvCxnSpPr>
        <p:spPr bwMode="auto">
          <a:xfrm>
            <a:off x="512948" y="1062454"/>
            <a:ext cx="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>
            <a:stCxn id="63" idx="2"/>
            <a:endCxn id="68" idx="0"/>
          </p:cNvCxnSpPr>
          <p:nvPr/>
        </p:nvCxnSpPr>
        <p:spPr bwMode="auto">
          <a:xfrm>
            <a:off x="1481595" y="1062454"/>
            <a:ext cx="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stCxn id="64" idx="2"/>
            <a:endCxn id="69" idx="0"/>
          </p:cNvCxnSpPr>
          <p:nvPr/>
        </p:nvCxnSpPr>
        <p:spPr bwMode="auto">
          <a:xfrm flipH="1">
            <a:off x="2357674" y="1062454"/>
            <a:ext cx="357756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stCxn id="64" idx="2"/>
            <a:endCxn id="70" idx="0"/>
          </p:cNvCxnSpPr>
          <p:nvPr/>
        </p:nvCxnSpPr>
        <p:spPr bwMode="auto">
          <a:xfrm>
            <a:off x="2715430" y="1062454"/>
            <a:ext cx="480445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stCxn id="66" idx="2"/>
            <a:endCxn id="74" idx="0"/>
          </p:cNvCxnSpPr>
          <p:nvPr/>
        </p:nvCxnSpPr>
        <p:spPr bwMode="auto">
          <a:xfrm flipH="1">
            <a:off x="6680856" y="1062454"/>
            <a:ext cx="75295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>
            <a:stCxn id="66" idx="2"/>
            <a:endCxn id="75" idx="0"/>
          </p:cNvCxnSpPr>
          <p:nvPr/>
        </p:nvCxnSpPr>
        <p:spPr bwMode="auto">
          <a:xfrm>
            <a:off x="7433806" y="1062454"/>
            <a:ext cx="685800" cy="309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>
            <a:stCxn id="74" idx="2"/>
            <a:endCxn id="76" idx="0"/>
          </p:cNvCxnSpPr>
          <p:nvPr/>
        </p:nvCxnSpPr>
        <p:spPr bwMode="auto">
          <a:xfrm flipH="1">
            <a:off x="6162091" y="1710154"/>
            <a:ext cx="518765" cy="4996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>
            <a:stCxn id="74" idx="2"/>
            <a:endCxn id="78" idx="0"/>
          </p:cNvCxnSpPr>
          <p:nvPr/>
        </p:nvCxnSpPr>
        <p:spPr bwMode="auto">
          <a:xfrm>
            <a:off x="6680856" y="1710154"/>
            <a:ext cx="533400" cy="4996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stCxn id="75" idx="2"/>
            <a:endCxn id="77" idx="0"/>
          </p:cNvCxnSpPr>
          <p:nvPr/>
        </p:nvCxnSpPr>
        <p:spPr bwMode="auto">
          <a:xfrm flipH="1">
            <a:off x="8119605" y="1710154"/>
            <a:ext cx="1" cy="4996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>
            <a:stCxn id="78" idx="2"/>
            <a:endCxn id="79" idx="0"/>
          </p:cNvCxnSpPr>
          <p:nvPr/>
        </p:nvCxnSpPr>
        <p:spPr bwMode="auto">
          <a:xfrm>
            <a:off x="7214256" y="2548354"/>
            <a:ext cx="0" cy="54209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3906419" y="2209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20616</TotalTime>
  <Pages>20</Pages>
  <Words>29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2000-07-20T16:50:16Z</cp:lastPrinted>
  <dcterms:created xsi:type="dcterms:W3CDTF">1998-08-11T09:18:51Z</dcterms:created>
  <dcterms:modified xsi:type="dcterms:W3CDTF">2014-08-12T20:53:56Z</dcterms:modified>
</cp:coreProperties>
</file>