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52" y="-600"/>
      </p:cViewPr>
      <p:guideLst>
        <p:guide orient="horz" pos="4272"/>
        <p:guide pos="23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/>
              <a:t>Page </a:t>
            </a:r>
            <a:fld id="{EC07BD29-9683-B348-91E8-D5CA0A94381B}" type="slidenum">
              <a:rPr lang="en-US" sz="1200"/>
              <a:pPr algn="ctr"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63516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5E39258-728A-1049-8230-8380043BDC4D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051225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9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4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3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3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76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7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9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9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86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852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669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1328738" y="11080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1328738" y="13366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1328738" y="15652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1328738" y="17938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1328738" y="20224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719138" y="1108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0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719138" y="1336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1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719138" y="1565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2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719138" y="1793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3</a:t>
            </a: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719138" y="2022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4</a:t>
            </a:r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828675" y="-63500"/>
            <a:ext cx="16065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Descriptor table</a:t>
            </a:r>
          </a:p>
          <a:p>
            <a:pPr algn="ctr"/>
            <a:r>
              <a:rPr lang="en-US"/>
              <a:t>(one table </a:t>
            </a:r>
          </a:p>
          <a:p>
            <a:pPr algn="ctr"/>
            <a:r>
              <a:rPr lang="en-US"/>
              <a:t>per process)</a:t>
            </a:r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3444875" y="-76200"/>
            <a:ext cx="15509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Open file table 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5764213" y="-76200"/>
            <a:ext cx="14366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v-node table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3690938" y="1400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3690938" y="17049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refcnt=0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3690938" y="2009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>
            <a:off x="1727200" y="1447800"/>
            <a:ext cx="194310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 flipV="1">
            <a:off x="4529138" y="2667000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3690938" y="1095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3690938" y="30765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3690938" y="3381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refcnt=2</a:t>
            </a:r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3690938" y="3686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3690938" y="2771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1778000" y="2120900"/>
            <a:ext cx="18923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 flipV="1">
            <a:off x="4608513" y="1079500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019800" y="1066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6019800" y="19812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6019800" y="1371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6019800" y="16764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6019800" y="26670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6019800" y="35814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6019800" y="2971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600" name="Rectangle 472"/>
          <p:cNvSpPr>
            <a:spLocks noChangeArrowheads="1"/>
          </p:cNvSpPr>
          <p:nvPr/>
        </p:nvSpPr>
        <p:spPr bwMode="auto">
          <a:xfrm>
            <a:off x="6019800" y="3276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601" name="Text Box 473"/>
          <p:cNvSpPr txBox="1">
            <a:spLocks noChangeArrowheads="1"/>
          </p:cNvSpPr>
          <p:nvPr/>
        </p:nvSpPr>
        <p:spPr bwMode="auto">
          <a:xfrm>
            <a:off x="3870325" y="822325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A</a:t>
            </a:r>
          </a:p>
        </p:txBody>
      </p:sp>
      <p:sp>
        <p:nvSpPr>
          <p:cNvPr id="48602" name="Text Box 474"/>
          <p:cNvSpPr txBox="1">
            <a:spLocks noChangeArrowheads="1"/>
          </p:cNvSpPr>
          <p:nvPr/>
        </p:nvSpPr>
        <p:spPr bwMode="auto">
          <a:xfrm>
            <a:off x="3870325" y="2514600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21189</TotalTime>
  <Pages>20</Pages>
  <Words>75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334</cp:revision>
  <cp:lastPrinted>2001-12-20T04:26:25Z</cp:lastPrinted>
  <dcterms:created xsi:type="dcterms:W3CDTF">1998-08-11T09:18:51Z</dcterms:created>
  <dcterms:modified xsi:type="dcterms:W3CDTF">2014-08-11T23:25:50Z</dcterms:modified>
</cp:coreProperties>
</file>