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52" y="-600"/>
      </p:cViewPr>
      <p:guideLst>
        <p:guide orient="horz" pos="3856"/>
        <p:guide pos="53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/>
              <a:t>Page </a:t>
            </a:r>
            <a:fld id="{014CBCB6-2B2D-8844-A86A-F0CABD002819}" type="slidenum">
              <a:rPr lang="en-US" sz="1200"/>
              <a:pPr algn="ctr"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99534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81B9166C-0E90-3D47-879E-C9A08A75A27C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762784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2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1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4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9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9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6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2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0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94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445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080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528638" y="11080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528638" y="13366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528638" y="15652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528638" y="17938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1" name="Rectangle 393"/>
          <p:cNvSpPr>
            <a:spLocks noChangeArrowheads="1"/>
          </p:cNvSpPr>
          <p:nvPr/>
        </p:nvSpPr>
        <p:spPr bwMode="auto">
          <a:xfrm>
            <a:off x="528638" y="20224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-80963" y="1108075"/>
            <a:ext cx="60960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0</a:t>
            </a:r>
          </a:p>
        </p:txBody>
      </p:sp>
      <p:sp>
        <p:nvSpPr>
          <p:cNvPr id="48526" name="Rectangle 398"/>
          <p:cNvSpPr>
            <a:spLocks noChangeArrowheads="1"/>
          </p:cNvSpPr>
          <p:nvPr/>
        </p:nvSpPr>
        <p:spPr bwMode="auto">
          <a:xfrm>
            <a:off x="-80963" y="1336675"/>
            <a:ext cx="60960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1</a:t>
            </a:r>
          </a:p>
        </p:txBody>
      </p:sp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-80963" y="1565275"/>
            <a:ext cx="60960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2</a:t>
            </a: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-80963" y="1793875"/>
            <a:ext cx="60960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3</a:t>
            </a:r>
          </a:p>
        </p:txBody>
      </p:sp>
      <p:sp>
        <p:nvSpPr>
          <p:cNvPr id="48529" name="Rectangle 401"/>
          <p:cNvSpPr>
            <a:spLocks noChangeArrowheads="1"/>
          </p:cNvSpPr>
          <p:nvPr/>
        </p:nvSpPr>
        <p:spPr bwMode="auto">
          <a:xfrm>
            <a:off x="-80963" y="2022475"/>
            <a:ext cx="60960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4</a:t>
            </a:r>
          </a:p>
        </p:txBody>
      </p:sp>
      <p:sp>
        <p:nvSpPr>
          <p:cNvPr id="48535" name="Text Box 407"/>
          <p:cNvSpPr txBox="1">
            <a:spLocks noChangeArrowheads="1"/>
          </p:cNvSpPr>
          <p:nvPr/>
        </p:nvSpPr>
        <p:spPr bwMode="auto">
          <a:xfrm>
            <a:off x="-22225" y="15875"/>
            <a:ext cx="170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/>
              <a:t>Descriptor tables</a:t>
            </a:r>
          </a:p>
        </p:txBody>
      </p:sp>
      <p:sp>
        <p:nvSpPr>
          <p:cNvPr id="48536" name="Text Box 408"/>
          <p:cNvSpPr txBox="1">
            <a:spLocks noChangeArrowheads="1"/>
          </p:cNvSpPr>
          <p:nvPr/>
        </p:nvSpPr>
        <p:spPr bwMode="auto">
          <a:xfrm>
            <a:off x="2644775" y="-76200"/>
            <a:ext cx="15509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Open file table </a:t>
            </a:r>
          </a:p>
          <a:p>
            <a:pPr algn="ctr"/>
            <a:r>
              <a:rPr lang="en-US"/>
              <a:t>(shared by </a:t>
            </a:r>
          </a:p>
          <a:p>
            <a:pPr algn="ctr"/>
            <a:r>
              <a:rPr lang="en-US"/>
              <a:t>all processes)</a:t>
            </a:r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4964113" y="-76200"/>
            <a:ext cx="14366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v-node table</a:t>
            </a:r>
          </a:p>
          <a:p>
            <a:pPr algn="ctr"/>
            <a:r>
              <a:rPr lang="en-US"/>
              <a:t>(shared by </a:t>
            </a:r>
          </a:p>
          <a:p>
            <a:pPr algn="ctr"/>
            <a:r>
              <a:rPr lang="en-US"/>
              <a:t>all processes)</a:t>
            </a:r>
          </a:p>
        </p:txBody>
      </p:sp>
      <p:sp>
        <p:nvSpPr>
          <p:cNvPr id="48539" name="Rectangle 411"/>
          <p:cNvSpPr>
            <a:spLocks noChangeArrowheads="1"/>
          </p:cNvSpPr>
          <p:nvPr/>
        </p:nvSpPr>
        <p:spPr bwMode="auto">
          <a:xfrm>
            <a:off x="2890838" y="14001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pos</a:t>
            </a:r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2890838" y="17049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Courier New" charset="0"/>
              </a:rPr>
              <a:t>refcnt=2</a:t>
            </a:r>
            <a:endParaRPr lang="en-US" sz="1400"/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2890838" y="20097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/>
              <a:t>...</a:t>
            </a:r>
          </a:p>
        </p:txBody>
      </p:sp>
      <p:sp>
        <p:nvSpPr>
          <p:cNvPr id="48557" name="Line 429"/>
          <p:cNvSpPr>
            <a:spLocks noChangeShapeType="1"/>
          </p:cNvSpPr>
          <p:nvPr/>
        </p:nvSpPr>
        <p:spPr bwMode="auto">
          <a:xfrm flipV="1">
            <a:off x="977900" y="1095375"/>
            <a:ext cx="1912938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8" name="Line 430"/>
          <p:cNvSpPr>
            <a:spLocks noChangeShapeType="1"/>
          </p:cNvSpPr>
          <p:nvPr/>
        </p:nvSpPr>
        <p:spPr bwMode="auto">
          <a:xfrm flipV="1">
            <a:off x="3729038" y="2667000"/>
            <a:ext cx="14652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9" name="Rectangle 431"/>
          <p:cNvSpPr>
            <a:spLocks noChangeArrowheads="1"/>
          </p:cNvSpPr>
          <p:nvPr/>
        </p:nvSpPr>
        <p:spPr bwMode="auto">
          <a:xfrm>
            <a:off x="2890838" y="10953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560" name="Rectangle 432"/>
          <p:cNvSpPr>
            <a:spLocks noChangeArrowheads="1"/>
          </p:cNvSpPr>
          <p:nvPr/>
        </p:nvSpPr>
        <p:spPr bwMode="auto">
          <a:xfrm>
            <a:off x="2890838" y="30765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pos</a:t>
            </a:r>
          </a:p>
        </p:txBody>
      </p:sp>
      <p:sp>
        <p:nvSpPr>
          <p:cNvPr id="48561" name="Rectangle 433"/>
          <p:cNvSpPr>
            <a:spLocks noChangeArrowheads="1"/>
          </p:cNvSpPr>
          <p:nvPr/>
        </p:nvSpPr>
        <p:spPr bwMode="auto">
          <a:xfrm>
            <a:off x="2890838" y="33813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Courier New" charset="0"/>
              </a:rPr>
              <a:t>refcnt=2</a:t>
            </a:r>
          </a:p>
        </p:txBody>
      </p:sp>
      <p:sp>
        <p:nvSpPr>
          <p:cNvPr id="48562" name="Rectangle 434"/>
          <p:cNvSpPr>
            <a:spLocks noChangeArrowheads="1"/>
          </p:cNvSpPr>
          <p:nvPr/>
        </p:nvSpPr>
        <p:spPr bwMode="auto">
          <a:xfrm>
            <a:off x="2890838" y="36861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/>
              <a:t>...</a:t>
            </a:r>
          </a:p>
        </p:txBody>
      </p:sp>
      <p:sp>
        <p:nvSpPr>
          <p:cNvPr id="48563" name="Rectangle 435"/>
          <p:cNvSpPr>
            <a:spLocks noChangeArrowheads="1"/>
          </p:cNvSpPr>
          <p:nvPr/>
        </p:nvSpPr>
        <p:spPr bwMode="auto">
          <a:xfrm>
            <a:off x="2890838" y="27717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568" name="Line 440"/>
          <p:cNvSpPr>
            <a:spLocks noChangeShapeType="1"/>
          </p:cNvSpPr>
          <p:nvPr/>
        </p:nvSpPr>
        <p:spPr bwMode="auto">
          <a:xfrm>
            <a:off x="977900" y="2120900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0" name="Line 452"/>
          <p:cNvSpPr>
            <a:spLocks noChangeShapeType="1"/>
          </p:cNvSpPr>
          <p:nvPr/>
        </p:nvSpPr>
        <p:spPr bwMode="auto">
          <a:xfrm flipV="1">
            <a:off x="3808413" y="1066800"/>
            <a:ext cx="1385887" cy="166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4" name="Text Box 456"/>
          <p:cNvSpPr txBox="1">
            <a:spLocks noChangeArrowheads="1"/>
          </p:cNvSpPr>
          <p:nvPr/>
        </p:nvSpPr>
        <p:spPr bwMode="auto">
          <a:xfrm>
            <a:off x="122238" y="746125"/>
            <a:ext cx="1419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Parent's table</a:t>
            </a:r>
          </a:p>
        </p:txBody>
      </p:sp>
      <p:sp>
        <p:nvSpPr>
          <p:cNvPr id="48585" name="Rectangle 457"/>
          <p:cNvSpPr>
            <a:spLocks noChangeArrowheads="1"/>
          </p:cNvSpPr>
          <p:nvPr/>
        </p:nvSpPr>
        <p:spPr bwMode="auto">
          <a:xfrm>
            <a:off x="528638" y="2819400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6" name="Rectangle 458"/>
          <p:cNvSpPr>
            <a:spLocks noChangeArrowheads="1"/>
          </p:cNvSpPr>
          <p:nvPr/>
        </p:nvSpPr>
        <p:spPr bwMode="auto">
          <a:xfrm>
            <a:off x="528638" y="3048000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7" name="Rectangle 459"/>
          <p:cNvSpPr>
            <a:spLocks noChangeArrowheads="1"/>
          </p:cNvSpPr>
          <p:nvPr/>
        </p:nvSpPr>
        <p:spPr bwMode="auto">
          <a:xfrm>
            <a:off x="528638" y="3276600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8" name="Rectangle 460"/>
          <p:cNvSpPr>
            <a:spLocks noChangeArrowheads="1"/>
          </p:cNvSpPr>
          <p:nvPr/>
        </p:nvSpPr>
        <p:spPr bwMode="auto">
          <a:xfrm>
            <a:off x="528638" y="3505200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9" name="Rectangle 461"/>
          <p:cNvSpPr>
            <a:spLocks noChangeArrowheads="1"/>
          </p:cNvSpPr>
          <p:nvPr/>
        </p:nvSpPr>
        <p:spPr bwMode="auto">
          <a:xfrm>
            <a:off x="528638" y="3733800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0" name="Rectangle 462"/>
          <p:cNvSpPr>
            <a:spLocks noChangeArrowheads="1"/>
          </p:cNvSpPr>
          <p:nvPr/>
        </p:nvSpPr>
        <p:spPr bwMode="auto">
          <a:xfrm>
            <a:off x="-80963" y="2819400"/>
            <a:ext cx="60960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0</a:t>
            </a:r>
          </a:p>
        </p:txBody>
      </p:sp>
      <p:sp>
        <p:nvSpPr>
          <p:cNvPr id="48591" name="Rectangle 463"/>
          <p:cNvSpPr>
            <a:spLocks noChangeArrowheads="1"/>
          </p:cNvSpPr>
          <p:nvPr/>
        </p:nvSpPr>
        <p:spPr bwMode="auto">
          <a:xfrm>
            <a:off x="-80963" y="3048000"/>
            <a:ext cx="60960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1</a:t>
            </a:r>
          </a:p>
        </p:txBody>
      </p:sp>
      <p:sp>
        <p:nvSpPr>
          <p:cNvPr id="48592" name="Rectangle 464"/>
          <p:cNvSpPr>
            <a:spLocks noChangeArrowheads="1"/>
          </p:cNvSpPr>
          <p:nvPr/>
        </p:nvSpPr>
        <p:spPr bwMode="auto">
          <a:xfrm>
            <a:off x="-80963" y="3276600"/>
            <a:ext cx="60960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2</a:t>
            </a:r>
          </a:p>
        </p:txBody>
      </p:sp>
      <p:sp>
        <p:nvSpPr>
          <p:cNvPr id="48593" name="Rectangle 465"/>
          <p:cNvSpPr>
            <a:spLocks noChangeArrowheads="1"/>
          </p:cNvSpPr>
          <p:nvPr/>
        </p:nvSpPr>
        <p:spPr bwMode="auto">
          <a:xfrm>
            <a:off x="-80963" y="3505200"/>
            <a:ext cx="60960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3</a:t>
            </a:r>
          </a:p>
        </p:txBody>
      </p:sp>
      <p:sp>
        <p:nvSpPr>
          <p:cNvPr id="48594" name="Rectangle 466"/>
          <p:cNvSpPr>
            <a:spLocks noChangeArrowheads="1"/>
          </p:cNvSpPr>
          <p:nvPr/>
        </p:nvSpPr>
        <p:spPr bwMode="auto">
          <a:xfrm>
            <a:off x="-80963" y="3733800"/>
            <a:ext cx="60960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4</a:t>
            </a:r>
          </a:p>
        </p:txBody>
      </p:sp>
      <p:sp>
        <p:nvSpPr>
          <p:cNvPr id="48598" name="Text Box 470"/>
          <p:cNvSpPr txBox="1">
            <a:spLocks noChangeArrowheads="1"/>
          </p:cNvSpPr>
          <p:nvPr/>
        </p:nvSpPr>
        <p:spPr bwMode="auto">
          <a:xfrm>
            <a:off x="192088" y="2457450"/>
            <a:ext cx="1281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Child's table</a:t>
            </a:r>
          </a:p>
        </p:txBody>
      </p:sp>
      <p:sp>
        <p:nvSpPr>
          <p:cNvPr id="48599" name="Line 471"/>
          <p:cNvSpPr>
            <a:spLocks noChangeShapeType="1"/>
          </p:cNvSpPr>
          <p:nvPr/>
        </p:nvSpPr>
        <p:spPr bwMode="auto">
          <a:xfrm flipV="1">
            <a:off x="1003300" y="1168400"/>
            <a:ext cx="1892300" cy="1978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0" name="Line 472"/>
          <p:cNvSpPr>
            <a:spLocks noChangeShapeType="1"/>
          </p:cNvSpPr>
          <p:nvPr/>
        </p:nvSpPr>
        <p:spPr bwMode="auto">
          <a:xfrm flipV="1">
            <a:off x="1003300" y="2870200"/>
            <a:ext cx="1879600" cy="93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1" name="Rectangle 473"/>
          <p:cNvSpPr>
            <a:spLocks noChangeArrowheads="1"/>
          </p:cNvSpPr>
          <p:nvPr/>
        </p:nvSpPr>
        <p:spPr bwMode="auto">
          <a:xfrm>
            <a:off x="5207000" y="1066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access</a:t>
            </a:r>
          </a:p>
        </p:txBody>
      </p:sp>
      <p:sp>
        <p:nvSpPr>
          <p:cNvPr id="48602" name="Rectangle 474"/>
          <p:cNvSpPr>
            <a:spLocks noChangeArrowheads="1"/>
          </p:cNvSpPr>
          <p:nvPr/>
        </p:nvSpPr>
        <p:spPr bwMode="auto">
          <a:xfrm>
            <a:off x="5207000" y="19812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/>
              <a:t>...</a:t>
            </a:r>
          </a:p>
        </p:txBody>
      </p:sp>
      <p:sp>
        <p:nvSpPr>
          <p:cNvPr id="48603" name="Rectangle 475"/>
          <p:cNvSpPr>
            <a:spLocks noChangeArrowheads="1"/>
          </p:cNvSpPr>
          <p:nvPr/>
        </p:nvSpPr>
        <p:spPr bwMode="auto">
          <a:xfrm>
            <a:off x="5207000" y="13716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size</a:t>
            </a:r>
          </a:p>
        </p:txBody>
      </p:sp>
      <p:sp>
        <p:nvSpPr>
          <p:cNvPr id="48604" name="Rectangle 476"/>
          <p:cNvSpPr>
            <a:spLocks noChangeArrowheads="1"/>
          </p:cNvSpPr>
          <p:nvPr/>
        </p:nvSpPr>
        <p:spPr bwMode="auto">
          <a:xfrm>
            <a:off x="5207000" y="16764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type</a:t>
            </a:r>
          </a:p>
        </p:txBody>
      </p:sp>
      <p:sp>
        <p:nvSpPr>
          <p:cNvPr id="48605" name="Rectangle 477"/>
          <p:cNvSpPr>
            <a:spLocks noChangeArrowheads="1"/>
          </p:cNvSpPr>
          <p:nvPr/>
        </p:nvSpPr>
        <p:spPr bwMode="auto">
          <a:xfrm>
            <a:off x="5207000" y="26670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access</a:t>
            </a:r>
          </a:p>
        </p:txBody>
      </p:sp>
      <p:sp>
        <p:nvSpPr>
          <p:cNvPr id="48606" name="Rectangle 478"/>
          <p:cNvSpPr>
            <a:spLocks noChangeArrowheads="1"/>
          </p:cNvSpPr>
          <p:nvPr/>
        </p:nvSpPr>
        <p:spPr bwMode="auto">
          <a:xfrm>
            <a:off x="5207000" y="35814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/>
              <a:t>...</a:t>
            </a:r>
          </a:p>
        </p:txBody>
      </p:sp>
      <p:sp>
        <p:nvSpPr>
          <p:cNvPr id="48607" name="Rectangle 479"/>
          <p:cNvSpPr>
            <a:spLocks noChangeArrowheads="1"/>
          </p:cNvSpPr>
          <p:nvPr/>
        </p:nvSpPr>
        <p:spPr bwMode="auto">
          <a:xfrm>
            <a:off x="5207000" y="2971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size</a:t>
            </a:r>
          </a:p>
        </p:txBody>
      </p:sp>
      <p:sp>
        <p:nvSpPr>
          <p:cNvPr id="48608" name="Rectangle 480"/>
          <p:cNvSpPr>
            <a:spLocks noChangeArrowheads="1"/>
          </p:cNvSpPr>
          <p:nvPr/>
        </p:nvSpPr>
        <p:spPr bwMode="auto">
          <a:xfrm>
            <a:off x="5207000" y="32766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type</a:t>
            </a:r>
          </a:p>
        </p:txBody>
      </p:sp>
      <p:sp>
        <p:nvSpPr>
          <p:cNvPr id="48609" name="Text Box 481"/>
          <p:cNvSpPr txBox="1">
            <a:spLocks noChangeArrowheads="1"/>
          </p:cNvSpPr>
          <p:nvPr/>
        </p:nvSpPr>
        <p:spPr bwMode="auto">
          <a:xfrm>
            <a:off x="3095625" y="809625"/>
            <a:ext cx="701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File A</a:t>
            </a:r>
          </a:p>
        </p:txBody>
      </p:sp>
      <p:sp>
        <p:nvSpPr>
          <p:cNvPr id="48610" name="Text Box 482"/>
          <p:cNvSpPr txBox="1">
            <a:spLocks noChangeArrowheads="1"/>
          </p:cNvSpPr>
          <p:nvPr/>
        </p:nvSpPr>
        <p:spPr bwMode="auto">
          <a:xfrm>
            <a:off x="3048000" y="2482850"/>
            <a:ext cx="701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File 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21190</TotalTime>
  <Pages>20</Pages>
  <Words>83</Words>
  <Application>Microsoft Macintosh PowerPoint</Application>
  <PresentationFormat>Letter Paper (8.5x11 in)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333</cp:revision>
  <cp:lastPrinted>2001-12-11T23:34:41Z</cp:lastPrinted>
  <dcterms:created xsi:type="dcterms:W3CDTF">1998-08-11T09:18:51Z</dcterms:created>
  <dcterms:modified xsi:type="dcterms:W3CDTF">2014-08-11T23:26:04Z</dcterms:modified>
</cp:coreProperties>
</file>