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76" y="-672"/>
      </p:cViewPr>
      <p:guideLst>
        <p:guide orient="horz" pos="81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5628CAFD-7F2B-8C4C-8172-2AA3708C29D9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42066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4522F679-5D7A-604A-945D-42F77CB794E4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8258059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05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47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572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484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832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7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4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42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08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7238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221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76200" y="76200"/>
            <a:ext cx="5029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Application programs</a:t>
            </a:r>
          </a:p>
        </p:txBody>
      </p:sp>
      <p:sp>
        <p:nvSpPr>
          <p:cNvPr id="48511" name="Rectangle 383"/>
          <p:cNvSpPr>
            <a:spLocks noChangeArrowheads="1"/>
          </p:cNvSpPr>
          <p:nvPr/>
        </p:nvSpPr>
        <p:spPr bwMode="auto">
          <a:xfrm>
            <a:off x="76200" y="838200"/>
            <a:ext cx="1676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Processor </a:t>
            </a:r>
          </a:p>
        </p:txBody>
      </p:sp>
      <p:sp>
        <p:nvSpPr>
          <p:cNvPr id="48515" name="Rectangle 387"/>
          <p:cNvSpPr>
            <a:spLocks noChangeArrowheads="1"/>
          </p:cNvSpPr>
          <p:nvPr/>
        </p:nvSpPr>
        <p:spPr bwMode="auto">
          <a:xfrm>
            <a:off x="1752600" y="838200"/>
            <a:ext cx="1676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Main memory</a:t>
            </a:r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3429000" y="838200"/>
            <a:ext cx="1676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I/O devices</a:t>
            </a:r>
          </a:p>
        </p:txBody>
      </p:sp>
      <p:sp>
        <p:nvSpPr>
          <p:cNvPr id="48523" name="Rectangle 395"/>
          <p:cNvSpPr>
            <a:spLocks noChangeArrowheads="1"/>
          </p:cNvSpPr>
          <p:nvPr/>
        </p:nvSpPr>
        <p:spPr bwMode="auto">
          <a:xfrm>
            <a:off x="76200" y="457200"/>
            <a:ext cx="5029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Operating system</a:t>
            </a:r>
          </a:p>
        </p:txBody>
      </p:sp>
      <p:sp>
        <p:nvSpPr>
          <p:cNvPr id="48524" name="AutoShape 396"/>
          <p:cNvSpPr>
            <a:spLocks/>
          </p:cNvSpPr>
          <p:nvPr/>
        </p:nvSpPr>
        <p:spPr bwMode="auto">
          <a:xfrm>
            <a:off x="5181600" y="76200"/>
            <a:ext cx="152400" cy="685800"/>
          </a:xfrm>
          <a:prstGeom prst="rightBrace">
            <a:avLst>
              <a:gd name="adj1" fmla="val 375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5" name="AutoShape 397"/>
          <p:cNvSpPr>
            <a:spLocks/>
          </p:cNvSpPr>
          <p:nvPr/>
        </p:nvSpPr>
        <p:spPr bwMode="auto">
          <a:xfrm>
            <a:off x="5181600" y="838200"/>
            <a:ext cx="152400" cy="381000"/>
          </a:xfrm>
          <a:prstGeom prst="rightBrace">
            <a:avLst>
              <a:gd name="adj1" fmla="val 20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6" name="Text Box 398"/>
          <p:cNvSpPr txBox="1">
            <a:spLocks noChangeArrowheads="1"/>
          </p:cNvSpPr>
          <p:nvPr/>
        </p:nvSpPr>
        <p:spPr bwMode="auto">
          <a:xfrm>
            <a:off x="5356225" y="228600"/>
            <a:ext cx="9858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Software</a:t>
            </a:r>
          </a:p>
        </p:txBody>
      </p:sp>
      <p:sp>
        <p:nvSpPr>
          <p:cNvPr id="48527" name="Text Box 399"/>
          <p:cNvSpPr txBox="1">
            <a:spLocks noChangeArrowheads="1"/>
          </p:cNvSpPr>
          <p:nvPr/>
        </p:nvSpPr>
        <p:spPr bwMode="auto">
          <a:xfrm>
            <a:off x="5357813" y="838200"/>
            <a:ext cx="1063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Hardware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20566</TotalTime>
  <Pages>20</Pages>
  <Words>13</Words>
  <Application>Microsoft Macintosh PowerPoint</Application>
  <PresentationFormat>Letter Paper (8.5x11 in)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Randy Bryant</cp:lastModifiedBy>
  <cp:revision>312</cp:revision>
  <cp:lastPrinted>2001-02-10T21:59:27Z</cp:lastPrinted>
  <dcterms:created xsi:type="dcterms:W3CDTF">1998-08-11T09:18:51Z</dcterms:created>
  <dcterms:modified xsi:type="dcterms:W3CDTF">2014-08-24T15:37:51Z</dcterms:modified>
</cp:coreProperties>
</file>