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E17C268-84AE-1944-B468-2460023326A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92296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B73E77D-E8B3-6E41-AAB1-52CABA2CC70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72357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3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1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0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88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7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64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55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895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6100763" y="1752600"/>
            <a:ext cx="909637" cy="914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Main</a:t>
            </a:r>
          </a:p>
          <a:p>
            <a:r>
              <a:rPr lang="en-US" b="1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576763" y="1905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662363" y="1936750"/>
            <a:ext cx="909637" cy="5778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I/O </a:t>
            </a:r>
          </a:p>
          <a:p>
            <a:r>
              <a:rPr lang="en-US" b="1"/>
              <a:t>bridge</a:t>
            </a:r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2205038" y="1905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304800" y="1936750"/>
            <a:ext cx="1873250" cy="5778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Bus interface</a:t>
            </a:r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1220788" y="609600"/>
            <a:ext cx="684212" cy="152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1220788" y="762000"/>
            <a:ext cx="684212" cy="152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1220788" y="914400"/>
            <a:ext cx="684212" cy="152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1220788" y="1066800"/>
            <a:ext cx="684212" cy="152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1220788" y="1219200"/>
            <a:ext cx="684212" cy="152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9939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905000" y="990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438400" y="457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904875" y="288925"/>
            <a:ext cx="1349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295400" y="1447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52400" y="228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84138" y="-76200"/>
            <a:ext cx="611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</a:t>
            </a:r>
          </a:p>
        </p:txBody>
      </p:sp>
      <p:sp>
        <p:nvSpPr>
          <p:cNvPr id="48357" name="Text Box 229"/>
          <p:cNvSpPr txBox="1">
            <a:spLocks noChangeArrowheads="1"/>
          </p:cNvSpPr>
          <p:nvPr/>
        </p:nvSpPr>
        <p:spPr bwMode="auto">
          <a:xfrm>
            <a:off x="3114675" y="12192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ShapeType="1"/>
          </p:cNvSpPr>
          <p:nvPr/>
        </p:nvSpPr>
        <p:spPr bwMode="auto">
          <a:xfrm flipH="1">
            <a:off x="2971800" y="1524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rrowheads="1"/>
          </p:cNvSpPr>
          <p:nvPr/>
        </p:nvSpPr>
        <p:spPr bwMode="auto">
          <a:xfrm>
            <a:off x="4651375" y="12192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ShapeType="1"/>
          </p:cNvSpPr>
          <p:nvPr/>
        </p:nvSpPr>
        <p:spPr bwMode="auto">
          <a:xfrm>
            <a:off x="5257800" y="1524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3886200" y="2590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499110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457200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26606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224155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9842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641350" y="4038600"/>
            <a:ext cx="1143000" cy="520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USB</a:t>
            </a:r>
          </a:p>
          <a:p>
            <a:r>
              <a:rPr lang="en-US" b="1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869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1631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457200" y="48006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1130300" y="48006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29273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2479675" y="4800600"/>
            <a:ext cx="84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Display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52324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4927600" y="4953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76200" y="3111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1152525" y="32813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2828925" y="32718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5162550" y="3262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3765550" y="34163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4052888" y="3200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Rectangle 267"/>
          <p:cNvSpPr>
            <a:spLocks noChangeArrowheads="1"/>
          </p:cNvSpPr>
          <p:nvPr/>
        </p:nvSpPr>
        <p:spPr bwMode="auto">
          <a:xfrm>
            <a:off x="59436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Rectangle 268"/>
          <p:cNvSpPr>
            <a:spLocks noChangeArrowheads="1"/>
          </p:cNvSpPr>
          <p:nvPr/>
        </p:nvSpPr>
        <p:spPr bwMode="auto">
          <a:xfrm>
            <a:off x="62484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Rectangle 269"/>
          <p:cNvSpPr>
            <a:spLocks noChangeArrowheads="1"/>
          </p:cNvSpPr>
          <p:nvPr/>
        </p:nvSpPr>
        <p:spPr bwMode="auto">
          <a:xfrm>
            <a:off x="65532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Text Box 270"/>
          <p:cNvSpPr txBox="1">
            <a:spLocks noChangeArrowheads="1"/>
          </p:cNvSpPr>
          <p:nvPr/>
        </p:nvSpPr>
        <p:spPr bwMode="auto">
          <a:xfrm>
            <a:off x="5929313" y="3505200"/>
            <a:ext cx="20145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Expansion slots for</a:t>
            </a:r>
          </a:p>
          <a:p>
            <a:pPr algn="l"/>
            <a:r>
              <a:rPr lang="en-US"/>
              <a:t>other devices such</a:t>
            </a:r>
          </a:p>
          <a:p>
            <a:pPr algn="l"/>
            <a:r>
              <a:rPr lang="en-US"/>
              <a:t>as network adapters</a:t>
            </a:r>
          </a:p>
          <a:p>
            <a:pPr algn="l"/>
            <a:endParaRPr lang="en-US"/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304800" y="8382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PC</a:t>
            </a:r>
          </a:p>
        </p:txBody>
      </p:sp>
      <p:sp>
        <p:nvSpPr>
          <p:cNvPr id="48450" name="Line 322"/>
          <p:cNvSpPr>
            <a:spLocks noChangeShapeType="1"/>
          </p:cNvSpPr>
          <p:nvPr/>
        </p:nvSpPr>
        <p:spPr bwMode="auto">
          <a:xfrm flipH="1" flipV="1">
            <a:off x="1219200" y="3962400"/>
            <a:ext cx="3810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1" name="Line 323"/>
          <p:cNvSpPr>
            <a:spLocks noChangeShapeType="1"/>
          </p:cNvSpPr>
          <p:nvPr/>
        </p:nvSpPr>
        <p:spPr bwMode="auto">
          <a:xfrm flipV="1">
            <a:off x="1219200" y="3352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2" name="Line 324"/>
          <p:cNvSpPr>
            <a:spLocks noChangeShapeType="1"/>
          </p:cNvSpPr>
          <p:nvPr/>
        </p:nvSpPr>
        <p:spPr bwMode="auto">
          <a:xfrm>
            <a:off x="1219200" y="3352800"/>
            <a:ext cx="2895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3" name="Line 325"/>
          <p:cNvSpPr>
            <a:spLocks noChangeShapeType="1"/>
          </p:cNvSpPr>
          <p:nvPr/>
        </p:nvSpPr>
        <p:spPr bwMode="auto">
          <a:xfrm flipV="1">
            <a:off x="4114800" y="228600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4" name="Line 326"/>
          <p:cNvSpPr>
            <a:spLocks noChangeShapeType="1"/>
          </p:cNvSpPr>
          <p:nvPr/>
        </p:nvSpPr>
        <p:spPr bwMode="auto">
          <a:xfrm flipH="1">
            <a:off x="1524000" y="22860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5" name="Line 327"/>
          <p:cNvSpPr>
            <a:spLocks noChangeShapeType="1"/>
          </p:cNvSpPr>
          <p:nvPr/>
        </p:nvSpPr>
        <p:spPr bwMode="auto">
          <a:xfrm flipV="1">
            <a:off x="1524000" y="121920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6" name="Line 328"/>
          <p:cNvSpPr>
            <a:spLocks noChangeShapeType="1"/>
          </p:cNvSpPr>
          <p:nvPr/>
        </p:nvSpPr>
        <p:spPr bwMode="auto">
          <a:xfrm>
            <a:off x="1752600" y="12192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7" name="Line 329"/>
          <p:cNvSpPr>
            <a:spLocks noChangeShapeType="1"/>
          </p:cNvSpPr>
          <p:nvPr/>
        </p:nvSpPr>
        <p:spPr bwMode="auto">
          <a:xfrm>
            <a:off x="1752600" y="2057400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8" name="Text Box 330"/>
          <p:cNvSpPr txBox="1">
            <a:spLocks noChangeArrowheads="1"/>
          </p:cNvSpPr>
          <p:nvPr/>
        </p:nvSpPr>
        <p:spPr bwMode="auto">
          <a:xfrm>
            <a:off x="6969125" y="1889125"/>
            <a:ext cx="852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/>
              <a:t>"hello"</a:t>
            </a:r>
          </a:p>
        </p:txBody>
      </p:sp>
      <p:sp>
        <p:nvSpPr>
          <p:cNvPr id="48459" name="Text Box 331"/>
          <p:cNvSpPr txBox="1">
            <a:spLocks noChangeArrowheads="1"/>
          </p:cNvSpPr>
          <p:nvPr/>
        </p:nvSpPr>
        <p:spPr bwMode="auto">
          <a:xfrm>
            <a:off x="1219200" y="5194300"/>
            <a:ext cx="990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b="1" i="1"/>
              <a:t>User</a:t>
            </a:r>
          </a:p>
          <a:p>
            <a:r>
              <a:rPr lang="en-US" b="1" i="1"/>
              <a:t>types</a:t>
            </a:r>
          </a:p>
          <a:p>
            <a:r>
              <a:rPr lang="en-US" b="1" i="1"/>
              <a:t>"hello"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21462</TotalTime>
  <Pages>20</Pages>
  <Words>48</Words>
  <Application>Microsoft Macintosh PowerPoint</Application>
  <PresentationFormat>Letter Paper (8.5x11 in)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316</cp:revision>
  <cp:lastPrinted>2001-02-07T03:01:47Z</cp:lastPrinted>
  <dcterms:created xsi:type="dcterms:W3CDTF">1998-08-11T09:18:51Z</dcterms:created>
  <dcterms:modified xsi:type="dcterms:W3CDTF">2014-08-24T15:38:44Z</dcterms:modified>
</cp:coreProperties>
</file>