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2064" y="-912"/>
      </p:cViewPr>
      <p:guideLst>
        <p:guide orient="horz" pos="3360"/>
        <p:guide pos="5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324E60AA-94EB-A140-85E5-A8F5CF4A5D8F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44145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05EEBBD2-F1E1-0F4F-863C-EDC56BF6496C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399324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62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82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89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3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765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8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64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29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033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390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155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74" name="Rectangle 146"/>
          <p:cNvSpPr>
            <a:spLocks noChangeAspect="1" noChangeArrowheads="1"/>
          </p:cNvSpPr>
          <p:nvPr/>
        </p:nvSpPr>
        <p:spPr bwMode="auto">
          <a:xfrm>
            <a:off x="6162675" y="1584325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Main</a:t>
            </a:r>
          </a:p>
          <a:p>
            <a:r>
              <a:rPr lang="en-US"/>
              <a:t>memory</a:t>
            </a:r>
          </a:p>
        </p:txBody>
      </p:sp>
      <p:sp>
        <p:nvSpPr>
          <p:cNvPr id="48329" name="AutoShape 201"/>
          <p:cNvSpPr>
            <a:spLocks noChangeAspect="1" noChangeArrowheads="1"/>
          </p:cNvSpPr>
          <p:nvPr/>
        </p:nvSpPr>
        <p:spPr bwMode="auto">
          <a:xfrm>
            <a:off x="4789488" y="1720850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spect="1" noChangeArrowheads="1"/>
          </p:cNvSpPr>
          <p:nvPr/>
        </p:nvSpPr>
        <p:spPr bwMode="auto">
          <a:xfrm>
            <a:off x="3965575" y="1749425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I/O</a:t>
            </a:r>
          </a:p>
          <a:p>
            <a:r>
              <a:rPr lang="en-US"/>
              <a:t>bridge</a:t>
            </a:r>
          </a:p>
        </p:txBody>
      </p:sp>
      <p:sp>
        <p:nvSpPr>
          <p:cNvPr id="48333" name="AutoShape 205"/>
          <p:cNvSpPr>
            <a:spLocks noChangeAspect="1" noChangeArrowheads="1"/>
          </p:cNvSpPr>
          <p:nvPr/>
        </p:nvSpPr>
        <p:spPr bwMode="auto">
          <a:xfrm>
            <a:off x="2652713" y="1720850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spect="1" noChangeArrowheads="1"/>
          </p:cNvSpPr>
          <p:nvPr/>
        </p:nvSpPr>
        <p:spPr bwMode="auto">
          <a:xfrm>
            <a:off x="254000" y="1749425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  <p:sp>
        <p:nvSpPr>
          <p:cNvPr id="48335" name="Rectangle 207"/>
          <p:cNvSpPr>
            <a:spLocks noChangeAspect="1" noChangeArrowheads="1"/>
          </p:cNvSpPr>
          <p:nvPr/>
        </p:nvSpPr>
        <p:spPr bwMode="auto">
          <a:xfrm>
            <a:off x="1766888" y="554038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spect="1" noChangeArrowheads="1"/>
          </p:cNvSpPr>
          <p:nvPr/>
        </p:nvSpPr>
        <p:spPr bwMode="auto">
          <a:xfrm>
            <a:off x="1766888" y="692150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spect="1" noChangeArrowheads="1"/>
          </p:cNvSpPr>
          <p:nvPr/>
        </p:nvSpPr>
        <p:spPr bwMode="auto">
          <a:xfrm>
            <a:off x="1766888" y="828675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spect="1" noChangeArrowheads="1"/>
          </p:cNvSpPr>
          <p:nvPr/>
        </p:nvSpPr>
        <p:spPr bwMode="auto">
          <a:xfrm>
            <a:off x="1766888" y="966788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0" name="Rectangle 212"/>
          <p:cNvSpPr>
            <a:spLocks noChangeAspect="1" noChangeArrowheads="1"/>
          </p:cNvSpPr>
          <p:nvPr/>
        </p:nvSpPr>
        <p:spPr bwMode="auto">
          <a:xfrm>
            <a:off x="1766888" y="1103313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spect="1" noChangeArrowheads="1"/>
          </p:cNvSpPr>
          <p:nvPr/>
        </p:nvSpPr>
        <p:spPr bwMode="auto">
          <a:xfrm>
            <a:off x="2463800" y="554038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spect="1" noChangeArrowheads="1"/>
          </p:cNvSpPr>
          <p:nvPr/>
        </p:nvSpPr>
        <p:spPr bwMode="auto">
          <a:xfrm flipH="1">
            <a:off x="2382838" y="896938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spect="1" noChangeArrowheads="1"/>
          </p:cNvSpPr>
          <p:nvPr/>
        </p:nvSpPr>
        <p:spPr bwMode="auto">
          <a:xfrm>
            <a:off x="2863850" y="417513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spect="1" noChangeArrowheads="1"/>
          </p:cNvSpPr>
          <p:nvPr/>
        </p:nvSpPr>
        <p:spPr bwMode="auto">
          <a:xfrm>
            <a:off x="1463675" y="249238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350" name="AutoShape 222"/>
          <p:cNvSpPr>
            <a:spLocks noChangeAspect="1" noChangeArrowheads="1"/>
          </p:cNvSpPr>
          <p:nvPr/>
        </p:nvSpPr>
        <p:spPr bwMode="auto">
          <a:xfrm>
            <a:off x="1833563" y="1309688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1" name="Rectangle 223"/>
          <p:cNvSpPr>
            <a:spLocks noChangeAspect="1" noChangeArrowheads="1"/>
          </p:cNvSpPr>
          <p:nvPr/>
        </p:nvSpPr>
        <p:spPr bwMode="auto">
          <a:xfrm>
            <a:off x="101600" y="211138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3" name="Text Box 225"/>
          <p:cNvSpPr txBox="1">
            <a:spLocks noChangeAspect="1" noChangeArrowheads="1"/>
          </p:cNvSpPr>
          <p:nvPr/>
        </p:nvSpPr>
        <p:spPr bwMode="auto">
          <a:xfrm>
            <a:off x="25400" y="-79375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 chip</a:t>
            </a:r>
          </a:p>
        </p:txBody>
      </p:sp>
      <p:sp>
        <p:nvSpPr>
          <p:cNvPr id="48357" name="Text Box 229"/>
          <p:cNvSpPr txBox="1">
            <a:spLocks noChangeAspect="1" noChangeArrowheads="1"/>
          </p:cNvSpPr>
          <p:nvPr/>
        </p:nvSpPr>
        <p:spPr bwMode="auto">
          <a:xfrm>
            <a:off x="3505200" y="1087438"/>
            <a:ext cx="1241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System bus</a:t>
            </a:r>
          </a:p>
        </p:txBody>
      </p:sp>
      <p:sp>
        <p:nvSpPr>
          <p:cNvPr id="48358" name="Line 230"/>
          <p:cNvSpPr>
            <a:spLocks noChangeAspect="1" noChangeShapeType="1"/>
          </p:cNvSpPr>
          <p:nvPr/>
        </p:nvSpPr>
        <p:spPr bwMode="auto">
          <a:xfrm flipH="1">
            <a:off x="3343275" y="1377950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9" name="Text Box 231"/>
          <p:cNvSpPr txBox="1">
            <a:spLocks noChangeAspect="1" noChangeArrowheads="1"/>
          </p:cNvSpPr>
          <p:nvPr/>
        </p:nvSpPr>
        <p:spPr bwMode="auto">
          <a:xfrm>
            <a:off x="4819650" y="1087438"/>
            <a:ext cx="1298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Memory bus</a:t>
            </a:r>
          </a:p>
        </p:txBody>
      </p:sp>
      <p:sp>
        <p:nvSpPr>
          <p:cNvPr id="48360" name="Line 232"/>
          <p:cNvSpPr>
            <a:spLocks noChangeAspect="1" noChangeShapeType="1"/>
          </p:cNvSpPr>
          <p:nvPr/>
        </p:nvSpPr>
        <p:spPr bwMode="auto">
          <a:xfrm>
            <a:off x="5435600" y="1377950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1" name="Rectangle 233"/>
          <p:cNvSpPr>
            <a:spLocks noChangeAspect="1" noChangeArrowheads="1"/>
          </p:cNvSpPr>
          <p:nvPr/>
        </p:nvSpPr>
        <p:spPr bwMode="auto">
          <a:xfrm>
            <a:off x="254000" y="650875"/>
            <a:ext cx="10668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</a:t>
            </a:r>
          </a:p>
          <a:p>
            <a:r>
              <a:rPr lang="en-US"/>
              <a:t>memories</a:t>
            </a:r>
          </a:p>
        </p:txBody>
      </p:sp>
      <p:sp>
        <p:nvSpPr>
          <p:cNvPr id="48362" name="AutoShape 234"/>
          <p:cNvSpPr>
            <a:spLocks noChangeAspect="1" noChangeArrowheads="1"/>
          </p:cNvSpPr>
          <p:nvPr/>
        </p:nvSpPr>
        <p:spPr bwMode="auto">
          <a:xfrm>
            <a:off x="482600" y="1171575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4" name="AutoShape 236"/>
          <p:cNvSpPr>
            <a:spLocks noChangeAspect="1" noChangeArrowheads="1"/>
          </p:cNvSpPr>
          <p:nvPr/>
        </p:nvSpPr>
        <p:spPr bwMode="auto">
          <a:xfrm flipH="1">
            <a:off x="1346200" y="698500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19625</TotalTime>
  <Pages>20</Pages>
  <Words>19</Words>
  <Application>Microsoft Macintosh PowerPoint</Application>
  <PresentationFormat>Letter Paper (8.5x11 in)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308</cp:revision>
  <cp:lastPrinted>2001-10-10T17:11:00Z</cp:lastPrinted>
  <dcterms:created xsi:type="dcterms:W3CDTF">1998-08-11T09:18:51Z</dcterms:created>
  <dcterms:modified xsi:type="dcterms:W3CDTF">2014-08-24T15:36:32Z</dcterms:modified>
</cp:coreProperties>
</file>