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352" y="-104"/>
      </p:cViewPr>
      <p:guideLst>
        <p:guide orient="horz" pos="3792"/>
        <p:guide pos="4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3C8FB21-0FA3-E444-92BF-AF8188E1803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4922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6399494-C548-C945-A9E3-76617FFF046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83497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3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1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80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7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1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0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24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359743" y="76200"/>
            <a:ext cx="28194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Null-terminated</a:t>
            </a:r>
          </a:p>
          <a:p>
            <a:r>
              <a:rPr lang="en-US"/>
              <a:t>environment variable strings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2359743" y="762000"/>
            <a:ext cx="28194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Null-terminated</a:t>
            </a:r>
          </a:p>
          <a:p>
            <a:r>
              <a:rPr lang="en-US"/>
              <a:t>command-line arg strings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359743" y="14478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359743" y="17526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envp[n] == NULL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2359743" y="20574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envp[n-1]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2359743" y="2362200"/>
            <a:ext cx="2819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...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2359743" y="26670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envp[0]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2359743" y="29718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argv[argc] = NULL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359743" y="32766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argv[argc-1]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359743" y="3581400"/>
            <a:ext cx="2819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...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2359743" y="3886200"/>
            <a:ext cx="2819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argv[0]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2371184" y="5183277"/>
            <a:ext cx="28194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Future stack </a:t>
            </a:r>
            <a:r>
              <a:rPr lang="en-US" dirty="0"/>
              <a:t>frame for</a:t>
            </a:r>
          </a:p>
          <a:p>
            <a:r>
              <a:rPr lang="en-US" dirty="0">
                <a:latin typeface="Courier New" charset="0"/>
              </a:rPr>
              <a:t>main</a:t>
            </a:r>
            <a:endParaRPr lang="en-US" dirty="0"/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6135366" y="2142419"/>
            <a:ext cx="1210989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 charset="0"/>
              </a:rPr>
              <a:t>environ</a:t>
            </a:r>
          </a:p>
          <a:p>
            <a:r>
              <a:rPr lang="en-US" dirty="0" smtClean="0">
                <a:latin typeface="+mn-lt"/>
              </a:rPr>
              <a:t>(global </a:t>
            </a:r>
            <a:r>
              <a:rPr lang="en-US" dirty="0" err="1" smtClean="0">
                <a:latin typeface="+mn-lt"/>
              </a:rPr>
              <a:t>var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 flipV="1">
            <a:off x="1407203" y="4130532"/>
            <a:ext cx="96102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 flipH="1">
            <a:off x="1978743" y="39751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 flipV="1">
            <a:off x="1978743" y="1371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1978743" y="1371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 flipH="1">
            <a:off x="5064843" y="27559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 flipH="1" flipV="1">
            <a:off x="5598243" y="685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5179143" y="685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Oval 417"/>
          <p:cNvSpPr>
            <a:spLocks noChangeAspect="1" noChangeArrowheads="1"/>
          </p:cNvSpPr>
          <p:nvPr/>
        </p:nvSpPr>
        <p:spPr bwMode="auto">
          <a:xfrm>
            <a:off x="2474043" y="39338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4988643" y="2714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Text Box 421"/>
          <p:cNvSpPr txBox="1">
            <a:spLocks noChangeArrowheads="1"/>
          </p:cNvSpPr>
          <p:nvPr/>
        </p:nvSpPr>
        <p:spPr bwMode="auto">
          <a:xfrm>
            <a:off x="5355242" y="0"/>
            <a:ext cx="1587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Bottom of stack</a:t>
            </a:r>
          </a:p>
        </p:txBody>
      </p:sp>
      <p:sp>
        <p:nvSpPr>
          <p:cNvPr id="48550" name="Text Box 422"/>
          <p:cNvSpPr txBox="1">
            <a:spLocks noChangeArrowheads="1"/>
          </p:cNvSpPr>
          <p:nvPr/>
        </p:nvSpPr>
        <p:spPr bwMode="auto">
          <a:xfrm>
            <a:off x="5355242" y="4962894"/>
            <a:ext cx="1292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Top of stack</a:t>
            </a:r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2372443" y="2971800"/>
            <a:ext cx="2806700" cy="12223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2372443" y="762000"/>
            <a:ext cx="2806700" cy="685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>
            <a:off x="5767866" y="2849302"/>
            <a:ext cx="398673" cy="19424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1" name="Line 433"/>
          <p:cNvSpPr>
            <a:spLocks noChangeShapeType="1"/>
          </p:cNvSpPr>
          <p:nvPr/>
        </p:nvSpPr>
        <p:spPr bwMode="auto">
          <a:xfrm flipH="1">
            <a:off x="5191839" y="2849038"/>
            <a:ext cx="585722" cy="1600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01"/>
          <p:cNvSpPr txBox="1">
            <a:spLocks noChangeArrowheads="1"/>
          </p:cNvSpPr>
          <p:nvPr/>
        </p:nvSpPr>
        <p:spPr bwMode="auto">
          <a:xfrm>
            <a:off x="274572" y="3828036"/>
            <a:ext cx="1113312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r>
              <a:rPr lang="en-US" dirty="0" err="1" smtClean="0">
                <a:latin typeface="Courier New" charset="0"/>
              </a:rPr>
              <a:t>argv</a:t>
            </a:r>
            <a:endParaRPr lang="en-US" dirty="0" smtClean="0">
              <a:latin typeface="Courier New" charset="0"/>
            </a:endParaRPr>
          </a:p>
          <a:p>
            <a:r>
              <a:rPr lang="en-US" dirty="0" smtClean="0">
                <a:latin typeface="Courier New" charset="0"/>
              </a:rPr>
              <a:t>(</a:t>
            </a:r>
            <a:r>
              <a:rPr lang="en-US" dirty="0" smtClean="0">
                <a:latin typeface="+mn-lt"/>
              </a:rPr>
              <a:t>in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rsi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42" name="Text Box 401"/>
          <p:cNvSpPr txBox="1">
            <a:spLocks noChangeArrowheads="1"/>
          </p:cNvSpPr>
          <p:nvPr/>
        </p:nvSpPr>
        <p:spPr bwMode="auto">
          <a:xfrm>
            <a:off x="6143668" y="2938316"/>
            <a:ext cx="1189831" cy="6201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r>
              <a:rPr lang="en-US" dirty="0" err="1" smtClean="0">
                <a:latin typeface="Courier New" charset="0"/>
              </a:rPr>
              <a:t>envp</a:t>
            </a:r>
            <a:endParaRPr lang="en-US" dirty="0" smtClean="0">
              <a:latin typeface="Courier New" charset="0"/>
            </a:endParaRPr>
          </a:p>
          <a:p>
            <a:r>
              <a:rPr lang="en-US" dirty="0" smtClean="0">
                <a:latin typeface="+mn-lt"/>
              </a:rPr>
              <a:t>(in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rdx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43" name="Line 431"/>
          <p:cNvSpPr>
            <a:spLocks noChangeShapeType="1"/>
          </p:cNvSpPr>
          <p:nvPr/>
        </p:nvSpPr>
        <p:spPr bwMode="auto">
          <a:xfrm flipV="1">
            <a:off x="5782981" y="2635561"/>
            <a:ext cx="398673" cy="19424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379"/>
          <p:cNvSpPr>
            <a:spLocks noChangeArrowheads="1"/>
          </p:cNvSpPr>
          <p:nvPr/>
        </p:nvSpPr>
        <p:spPr bwMode="auto">
          <a:xfrm>
            <a:off x="2363414" y="4496437"/>
            <a:ext cx="28194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Stack fram</a:t>
            </a:r>
            <a:r>
              <a:rPr lang="en-US" dirty="0" smtClean="0"/>
              <a:t>e for 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libc_start_main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6" name="Rectangle 382"/>
          <p:cNvSpPr>
            <a:spLocks noChangeArrowheads="1"/>
          </p:cNvSpPr>
          <p:nvPr/>
        </p:nvSpPr>
        <p:spPr bwMode="auto">
          <a:xfrm>
            <a:off x="2363413" y="41975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Text Box 401"/>
          <p:cNvSpPr txBox="1">
            <a:spLocks noChangeArrowheads="1"/>
          </p:cNvSpPr>
          <p:nvPr/>
        </p:nvSpPr>
        <p:spPr bwMode="auto">
          <a:xfrm>
            <a:off x="266799" y="4609735"/>
            <a:ext cx="1113312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r>
              <a:rPr lang="en-US" dirty="0" err="1" smtClean="0">
                <a:latin typeface="Courier New" charset="0"/>
              </a:rPr>
              <a:t>argc</a:t>
            </a:r>
            <a:endParaRPr lang="en-US" dirty="0" smtClean="0">
              <a:latin typeface="Courier New" charset="0"/>
            </a:endParaRPr>
          </a:p>
          <a:p>
            <a:r>
              <a:rPr lang="en-US" dirty="0" smtClean="0">
                <a:latin typeface="Courier New" charset="0"/>
              </a:rPr>
              <a:t>(</a:t>
            </a:r>
            <a:r>
              <a:rPr lang="en-US" dirty="0" smtClean="0">
                <a:latin typeface="+mn-lt"/>
              </a:rPr>
              <a:t>in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rdi</a:t>
            </a:r>
            <a:r>
              <a:rPr lang="en-US" dirty="0" smtClean="0">
                <a:latin typeface="+mn-lt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20839</TotalTime>
  <Pages>20</Pages>
  <Words>91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325</cp:revision>
  <cp:lastPrinted>2001-02-04T02:18:54Z</cp:lastPrinted>
  <dcterms:created xsi:type="dcterms:W3CDTF">1998-08-11T09:18:51Z</dcterms:created>
  <dcterms:modified xsi:type="dcterms:W3CDTF">2014-09-13T21:44:53Z</dcterms:modified>
</cp:coreProperties>
</file>