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936" y="-80"/>
      </p:cViewPr>
      <p:guideLst>
        <p:guide orient="horz" pos="2060"/>
        <p:guide pos="1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F97C-278C-F844-89CF-20091BD0BF96}" type="datetimeFigureOut">
              <a:rPr lang="en-US" smtClean="0"/>
              <a:pPr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2668-493E-FC4F-8D4C-8C552A70C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07"/>
          <p:cNvSpPr txBox="1">
            <a:spLocks noChangeArrowheads="1"/>
          </p:cNvSpPr>
          <p:nvPr/>
        </p:nvSpPr>
        <p:spPr bwMode="auto">
          <a:xfrm>
            <a:off x="1192798" y="15345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latin typeface="Courier New" charset="0"/>
              </a:rPr>
              <a:t>child: </a:t>
            </a:r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=2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17387" y="92889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55945" y="96953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231499" y="92889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161833" y="92889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TextBox 27"/>
          <p:cNvSpPr txBox="1"/>
          <p:nvPr/>
        </p:nvSpPr>
        <p:spPr>
          <a:xfrm>
            <a:off x="945277" y="96953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29" name="Elbow Connector 35"/>
          <p:cNvCxnSpPr>
            <a:stCxn id="28" idx="0"/>
          </p:cNvCxnSpPr>
          <p:nvPr/>
        </p:nvCxnSpPr>
        <p:spPr>
          <a:xfrm rot="5400000" flipH="1" flipV="1">
            <a:off x="1390938" y="217291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146300" y="28413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322939" y="972923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8827" y="972923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32478" y="96953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2379" y="311994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39" name="Text Box 407"/>
          <p:cNvSpPr txBox="1">
            <a:spLocks noChangeArrowheads="1"/>
          </p:cNvSpPr>
          <p:nvPr/>
        </p:nvSpPr>
        <p:spPr bwMode="auto">
          <a:xfrm>
            <a:off x="423462" y="657123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228503" y="329655"/>
            <a:ext cx="1407322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3627081" y="28413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TextBox 47"/>
          <p:cNvSpPr txBox="1"/>
          <p:nvPr/>
        </p:nvSpPr>
        <p:spPr>
          <a:xfrm>
            <a:off x="3193964" y="311994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4" name="Text Box 407"/>
          <p:cNvSpPr txBox="1">
            <a:spLocks noChangeArrowheads="1"/>
          </p:cNvSpPr>
          <p:nvPr/>
        </p:nvSpPr>
        <p:spPr bwMode="auto">
          <a:xfrm>
            <a:off x="1268998" y="637848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latin typeface="Courier New" charset="0"/>
              </a:rPr>
              <a:t>parent: </a:t>
            </a:r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=0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2228503" y="964858"/>
            <a:ext cx="1407322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>
            <a:spLocks noChangeAspect="1"/>
          </p:cNvSpPr>
          <p:nvPr/>
        </p:nvSpPr>
        <p:spPr>
          <a:xfrm>
            <a:off x="3627081" y="91933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7" name="TextBox 76"/>
          <p:cNvSpPr txBox="1"/>
          <p:nvPr/>
        </p:nvSpPr>
        <p:spPr>
          <a:xfrm>
            <a:off x="3193964" y="947197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1800" y="791737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10278" y="142717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O'Hallaron</dc:creator>
  <cp:lastModifiedBy>Dave</cp:lastModifiedBy>
  <cp:revision>7</cp:revision>
  <dcterms:created xsi:type="dcterms:W3CDTF">2011-04-14T15:29:28Z</dcterms:created>
  <dcterms:modified xsi:type="dcterms:W3CDTF">2014-07-30T14:51:05Z</dcterms:modified>
</cp:coreProperties>
</file>