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936" y="-80"/>
      </p:cViewPr>
      <p:guideLst>
        <p:guide orient="horz" pos="2060"/>
        <p:guide pos="15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0F97C-278C-F844-89CF-20091BD0BF96}" type="datetimeFigureOut">
              <a:rPr lang="en-US" smtClean="0"/>
              <a:pPr/>
              <a:t>7/30/14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C2668-493E-FC4F-8D4C-8C552A70C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407"/>
          <p:cNvSpPr txBox="1">
            <a:spLocks noChangeArrowheads="1"/>
          </p:cNvSpPr>
          <p:nvPr/>
        </p:nvSpPr>
        <p:spPr bwMode="auto">
          <a:xfrm>
            <a:off x="1192798" y="15345"/>
            <a:ext cx="183403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smtClean="0">
                <a:latin typeface="Courier New" charset="0"/>
              </a:rPr>
              <a:t>child: </a:t>
            </a:r>
            <a:r>
              <a:rPr lang="en-US" sz="1600" dirty="0" err="1" smtClean="0">
                <a:latin typeface="Courier New" charset="0"/>
              </a:rPr>
              <a:t>x</a:t>
            </a:r>
            <a:r>
              <a:rPr lang="en-US" sz="1600" dirty="0" smtClean="0">
                <a:latin typeface="Courier New" charset="0"/>
              </a:rPr>
              <a:t>=2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317387" y="928897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TextBox 22"/>
          <p:cNvSpPr txBox="1"/>
          <p:nvPr/>
        </p:nvSpPr>
        <p:spPr>
          <a:xfrm>
            <a:off x="55945" y="969536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main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1231499" y="928897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2161833" y="928897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TextBox 27"/>
          <p:cNvSpPr txBox="1"/>
          <p:nvPr/>
        </p:nvSpPr>
        <p:spPr>
          <a:xfrm>
            <a:off x="945277" y="969536"/>
            <a:ext cx="667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fork</a:t>
            </a:r>
            <a:endParaRPr lang="en-US" sz="1600" b="1" dirty="0">
              <a:latin typeface="Courier New"/>
              <a:cs typeface="Courier New"/>
            </a:endParaRPr>
          </a:p>
        </p:txBody>
      </p:sp>
      <p:cxnSp>
        <p:nvCxnSpPr>
          <p:cNvPr id="29" name="Elbow Connector 35"/>
          <p:cNvCxnSpPr>
            <a:stCxn id="28" idx="0"/>
          </p:cNvCxnSpPr>
          <p:nvPr/>
        </p:nvCxnSpPr>
        <p:spPr>
          <a:xfrm rot="5400000" flipH="1" flipV="1">
            <a:off x="1390938" y="217291"/>
            <a:ext cx="640396" cy="864095"/>
          </a:xfrm>
          <a:prstGeom prst="bentConnector2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2146300" y="284135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1322939" y="972923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08827" y="972923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732478" y="969536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32379" y="311994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39" name="Text Box 407"/>
          <p:cNvSpPr txBox="1">
            <a:spLocks noChangeArrowheads="1"/>
          </p:cNvSpPr>
          <p:nvPr/>
        </p:nvSpPr>
        <p:spPr bwMode="auto">
          <a:xfrm>
            <a:off x="423462" y="657123"/>
            <a:ext cx="79533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err="1" smtClean="0">
                <a:latin typeface="Courier New" charset="0"/>
              </a:rPr>
              <a:t>x</a:t>
            </a:r>
            <a:r>
              <a:rPr lang="en-US" sz="1600" dirty="0" smtClean="0">
                <a:latin typeface="Courier New" charset="0"/>
              </a:rPr>
              <a:t>==1</a:t>
            </a:r>
            <a:endParaRPr lang="en-US" sz="1600" dirty="0">
              <a:latin typeface="Courier New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2228503" y="329655"/>
            <a:ext cx="1407322" cy="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>
            <a:spLocks noChangeAspect="1"/>
          </p:cNvSpPr>
          <p:nvPr/>
        </p:nvSpPr>
        <p:spPr>
          <a:xfrm>
            <a:off x="3627081" y="284135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8" name="TextBox 47"/>
          <p:cNvSpPr txBox="1"/>
          <p:nvPr/>
        </p:nvSpPr>
        <p:spPr>
          <a:xfrm>
            <a:off x="3193964" y="311994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exit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74" name="Text Box 407"/>
          <p:cNvSpPr txBox="1">
            <a:spLocks noChangeArrowheads="1"/>
          </p:cNvSpPr>
          <p:nvPr/>
        </p:nvSpPr>
        <p:spPr bwMode="auto">
          <a:xfrm>
            <a:off x="1268998" y="637848"/>
            <a:ext cx="183403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smtClean="0">
                <a:latin typeface="Courier New" charset="0"/>
              </a:rPr>
              <a:t>parent: </a:t>
            </a:r>
            <a:r>
              <a:rPr lang="en-US" sz="1600" dirty="0" err="1" smtClean="0">
                <a:latin typeface="Courier New" charset="0"/>
              </a:rPr>
              <a:t>x</a:t>
            </a:r>
            <a:r>
              <a:rPr lang="en-US" sz="1600" dirty="0" smtClean="0">
                <a:latin typeface="Courier New" charset="0"/>
              </a:rPr>
              <a:t>=0</a:t>
            </a:r>
            <a:endParaRPr lang="en-US" sz="1600" dirty="0">
              <a:latin typeface="Courier New" charset="0"/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2228503" y="964858"/>
            <a:ext cx="1407322" cy="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>
            <a:spLocks noChangeAspect="1"/>
          </p:cNvSpPr>
          <p:nvPr/>
        </p:nvSpPr>
        <p:spPr>
          <a:xfrm>
            <a:off x="3627081" y="919338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7" name="TextBox 76"/>
          <p:cNvSpPr txBox="1"/>
          <p:nvPr/>
        </p:nvSpPr>
        <p:spPr>
          <a:xfrm>
            <a:off x="3193964" y="947197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exit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41800" y="791737"/>
            <a:ext cx="838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Arial"/>
                <a:cs typeface="Arial"/>
              </a:rPr>
              <a:t>Parent</a:t>
            </a:r>
            <a:endParaRPr lang="en-US" sz="1600" i="1" dirty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10278" y="142717"/>
            <a:ext cx="701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Arial"/>
                <a:cs typeface="Arial"/>
              </a:rPr>
              <a:t>Child</a:t>
            </a:r>
            <a:endParaRPr lang="en-US" sz="1600" i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22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Carnegie Mellon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O'Hallaron</dc:creator>
  <cp:lastModifiedBy>Dave</cp:lastModifiedBy>
  <cp:revision>7</cp:revision>
  <dcterms:created xsi:type="dcterms:W3CDTF">2011-04-14T15:29:28Z</dcterms:created>
  <dcterms:modified xsi:type="dcterms:W3CDTF">2014-07-30T14:51:05Z</dcterms:modified>
</cp:coreProperties>
</file>