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960" y="-576"/>
      </p:cViewPr>
      <p:guideLst>
        <p:guide orient="horz" pos="2256"/>
        <p:guide pos="33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4FDD817-CE38-6648-9101-028A9BF51983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1998060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2FADEFC-C6EA-AB4B-9870-191B438E3565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15688435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370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384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160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63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2815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699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860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63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7012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99821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38434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rrowheads="1"/>
          </p:cNvSpPr>
          <p:nvPr/>
        </p:nvSpPr>
        <p:spPr bwMode="auto">
          <a:xfrm>
            <a:off x="76200" y="304800"/>
            <a:ext cx="12192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envp</a:t>
            </a:r>
          </a:p>
        </p:txBody>
      </p:sp>
      <p:sp>
        <p:nvSpPr>
          <p:cNvPr id="48513" name="Rectangle 385"/>
          <p:cNvSpPr>
            <a:spLocks noChangeArrowheads="1"/>
          </p:cNvSpPr>
          <p:nvPr/>
        </p:nvSpPr>
        <p:spPr bwMode="auto">
          <a:xfrm>
            <a:off x="2438400" y="1219200"/>
            <a:ext cx="1905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envp[n-1]</a:t>
            </a:r>
          </a:p>
        </p:txBody>
      </p:sp>
      <p:sp>
        <p:nvSpPr>
          <p:cNvPr id="48514" name="Rectangle 386"/>
          <p:cNvSpPr>
            <a:spLocks noChangeArrowheads="1"/>
          </p:cNvSpPr>
          <p:nvPr/>
        </p:nvSpPr>
        <p:spPr bwMode="auto">
          <a:xfrm>
            <a:off x="2438400" y="914400"/>
            <a:ext cx="1905000" cy="30480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US" sz="1200" b="1">
                <a:latin typeface="Courier New" charset="0"/>
              </a:rPr>
              <a:t>...</a:t>
            </a:r>
          </a:p>
        </p:txBody>
      </p:sp>
      <p:sp>
        <p:nvSpPr>
          <p:cNvPr id="48515" name="Rectangle 387"/>
          <p:cNvSpPr>
            <a:spLocks noChangeArrowheads="1"/>
          </p:cNvSpPr>
          <p:nvPr/>
        </p:nvSpPr>
        <p:spPr bwMode="auto">
          <a:xfrm>
            <a:off x="2438400" y="304800"/>
            <a:ext cx="1905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envp[0]</a:t>
            </a:r>
          </a:p>
        </p:txBody>
      </p:sp>
      <p:sp>
        <p:nvSpPr>
          <p:cNvPr id="48516" name="Rectangle 388"/>
          <p:cNvSpPr>
            <a:spLocks noChangeArrowheads="1"/>
          </p:cNvSpPr>
          <p:nvPr/>
        </p:nvSpPr>
        <p:spPr bwMode="auto">
          <a:xfrm>
            <a:off x="2438400" y="609600"/>
            <a:ext cx="1905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envp[1]</a:t>
            </a:r>
          </a:p>
        </p:txBody>
      </p:sp>
      <p:sp>
        <p:nvSpPr>
          <p:cNvPr id="48517" name="Rectangle 389"/>
          <p:cNvSpPr>
            <a:spLocks noChangeArrowheads="1"/>
          </p:cNvSpPr>
          <p:nvPr/>
        </p:nvSpPr>
        <p:spPr bwMode="auto">
          <a:xfrm>
            <a:off x="2438400" y="1524000"/>
            <a:ext cx="1905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NULL</a:t>
            </a:r>
          </a:p>
        </p:txBody>
      </p:sp>
      <p:sp>
        <p:nvSpPr>
          <p:cNvPr id="48518" name="Rectangle 390"/>
          <p:cNvSpPr>
            <a:spLocks noChangeArrowheads="1"/>
          </p:cNvSpPr>
          <p:nvPr/>
        </p:nvSpPr>
        <p:spPr bwMode="auto">
          <a:xfrm>
            <a:off x="5486400" y="304800"/>
            <a:ext cx="22860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"PWD=/usr/droh"</a:t>
            </a:r>
          </a:p>
        </p:txBody>
      </p:sp>
      <p:sp>
        <p:nvSpPr>
          <p:cNvPr id="48519" name="Rectangle 391"/>
          <p:cNvSpPr>
            <a:spLocks noChangeArrowheads="1"/>
          </p:cNvSpPr>
          <p:nvPr/>
        </p:nvSpPr>
        <p:spPr bwMode="auto">
          <a:xfrm>
            <a:off x="5486400" y="762000"/>
            <a:ext cx="1828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"PRINTER=iron"</a:t>
            </a:r>
          </a:p>
        </p:txBody>
      </p:sp>
      <p:sp>
        <p:nvSpPr>
          <p:cNvPr id="48520" name="Rectangle 392"/>
          <p:cNvSpPr>
            <a:spLocks noChangeArrowheads="1"/>
          </p:cNvSpPr>
          <p:nvPr/>
        </p:nvSpPr>
        <p:spPr bwMode="auto">
          <a:xfrm>
            <a:off x="5486400" y="1524000"/>
            <a:ext cx="16764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>
                <a:latin typeface="Courier New" charset="0"/>
              </a:rPr>
              <a:t>"USER=droh"</a:t>
            </a:r>
          </a:p>
        </p:txBody>
      </p:sp>
      <p:sp>
        <p:nvSpPr>
          <p:cNvPr id="48522" name="Line 394"/>
          <p:cNvSpPr>
            <a:spLocks noChangeShapeType="1"/>
          </p:cNvSpPr>
          <p:nvPr/>
        </p:nvSpPr>
        <p:spPr bwMode="auto">
          <a:xfrm flipV="1">
            <a:off x="4343400" y="457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3" name="Line 395"/>
          <p:cNvSpPr>
            <a:spLocks noChangeShapeType="1"/>
          </p:cNvSpPr>
          <p:nvPr/>
        </p:nvSpPr>
        <p:spPr bwMode="auto">
          <a:xfrm>
            <a:off x="4343400" y="762000"/>
            <a:ext cx="11430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4" name="Line 396"/>
          <p:cNvSpPr>
            <a:spLocks noChangeShapeType="1"/>
          </p:cNvSpPr>
          <p:nvPr/>
        </p:nvSpPr>
        <p:spPr bwMode="auto">
          <a:xfrm>
            <a:off x="4343400" y="1371600"/>
            <a:ext cx="11430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6" name="Text Box 398"/>
          <p:cNvSpPr txBox="1">
            <a:spLocks noChangeArrowheads="1"/>
          </p:cNvSpPr>
          <p:nvPr/>
        </p:nvSpPr>
        <p:spPr bwMode="auto">
          <a:xfrm>
            <a:off x="2898775" y="-76200"/>
            <a:ext cx="9175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b="1">
                <a:latin typeface="Courier New" charset="0"/>
              </a:rPr>
              <a:t>envp[]</a:t>
            </a:r>
          </a:p>
        </p:txBody>
      </p:sp>
      <p:sp>
        <p:nvSpPr>
          <p:cNvPr id="48532" name="Line 404"/>
          <p:cNvSpPr>
            <a:spLocks noChangeShapeType="1"/>
          </p:cNvSpPr>
          <p:nvPr/>
        </p:nvSpPr>
        <p:spPr bwMode="auto">
          <a:xfrm flipV="1">
            <a:off x="1295400" y="4572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20569</TotalTime>
  <Pages>20</Pages>
  <Words>40</Words>
  <Application>Microsoft Macintosh PowerPoint</Application>
  <PresentationFormat>Letter Paper (8.5x11 in)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Times</vt:lpstr>
      <vt:lpstr>Helvetica</vt:lpstr>
      <vt:lpstr>Century Gothic</vt:lpstr>
      <vt:lpstr>Courier New</vt:lpstr>
      <vt:lpstr>Times New Roman</vt:lpstr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317</cp:revision>
  <cp:lastPrinted>2002-01-27T03:13:01Z</cp:lastPrinted>
  <dcterms:created xsi:type="dcterms:W3CDTF">1998-08-11T09:18:51Z</dcterms:created>
  <dcterms:modified xsi:type="dcterms:W3CDTF">2014-07-14T19:45:20Z</dcterms:modified>
</cp:coreProperties>
</file>