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40" y="-80"/>
      </p:cViewPr>
      <p:guideLst>
        <p:guide orient="horz" pos="2256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3C7FAB9-7375-D84C-9B56-A3979CAA636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55557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16906C2-127F-5D4C-94DA-5182877C0D3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49507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1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4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5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41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5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14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16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3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381000"/>
            <a:ext cx="1143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362200" y="12954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argv[argc-1]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2362200" y="9906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200" b="1">
                <a:latin typeface="Courier New" charset="0"/>
              </a:rPr>
              <a:t>...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2362200" y="3810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argv[0]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362200" y="6858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argv[1]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362200" y="16002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NULL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5181600" y="3810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"ls"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5181600" y="8382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"-lt"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5181600" y="1600200"/>
            <a:ext cx="1905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"/usr/include"</a:t>
            </a:r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4038600" y="533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4038600" y="838200"/>
            <a:ext cx="1143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>
            <a:off x="4038600" y="1447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2887663" y="0"/>
            <a:ext cx="693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argv[]</a:t>
            </a:r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 flipV="1">
            <a:off x="1219200" y="533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20574</TotalTime>
  <Pages>20</Pages>
  <Words>35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2002-01-27T03:09:18Z</cp:lastPrinted>
  <dcterms:created xsi:type="dcterms:W3CDTF">1998-08-11T09:18:51Z</dcterms:created>
  <dcterms:modified xsi:type="dcterms:W3CDTF">2014-07-14T19:45:34Z</dcterms:modified>
</cp:coreProperties>
</file>