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60" y="-576"/>
      </p:cViewPr>
      <p:guideLst>
        <p:guide orient="horz" pos="152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C6409B82-0544-C547-91A9-ABA47B3FA5D2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18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D4CCBDF-5DC0-7347-9078-A4C1FEA5C6C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95505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7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3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21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2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4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899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65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1" name="Line 93"/>
          <p:cNvSpPr>
            <a:spLocks noChangeShapeType="1"/>
          </p:cNvSpPr>
          <p:nvPr/>
        </p:nvSpPr>
        <p:spPr bwMode="auto">
          <a:xfrm>
            <a:off x="2128838" y="1365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>
            <a:off x="2135188" y="74136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 flipH="1">
            <a:off x="4533900" y="7477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366963" y="127000"/>
            <a:ext cx="18986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(2) Control passes </a:t>
            </a:r>
          </a:p>
          <a:p>
            <a:r>
              <a:rPr lang="en-US" i="1">
                <a:latin typeface="Helvetica" charset="0"/>
              </a:rPr>
              <a:t>to handler</a:t>
            </a: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4489450" y="685800"/>
            <a:ext cx="14922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(3) Abort </a:t>
            </a:r>
          </a:p>
          <a:p>
            <a:r>
              <a:rPr lang="en-US" i="1">
                <a:latin typeface="Helvetica" charset="0"/>
              </a:rPr>
              <a:t>handler runs</a:t>
            </a:r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4572000" y="1327150"/>
            <a:ext cx="19923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(4) Handler returns to </a:t>
            </a:r>
            <a:r>
              <a:rPr lang="en-US">
                <a:latin typeface="Courier New" charset="0"/>
              </a:rPr>
              <a:t>abort</a:t>
            </a:r>
            <a:r>
              <a:rPr lang="en-US" i="1">
                <a:latin typeface="Helvetica" charset="0"/>
              </a:rPr>
              <a:t> routine</a:t>
            </a:r>
          </a:p>
        </p:txBody>
      </p:sp>
      <p:sp>
        <p:nvSpPr>
          <p:cNvPr id="48229" name="Text Box 101"/>
          <p:cNvSpPr txBox="1">
            <a:spLocks noChangeArrowheads="1"/>
          </p:cNvSpPr>
          <p:nvPr/>
        </p:nvSpPr>
        <p:spPr bwMode="auto">
          <a:xfrm>
            <a:off x="1625600" y="458788"/>
            <a:ext cx="48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curr</a:t>
            </a:r>
            <a:endParaRPr lang="en-US" i="1">
              <a:latin typeface="Helvetica" charset="0"/>
            </a:endParaRPr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-111125" y="401638"/>
            <a:ext cx="19018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>
                <a:latin typeface="Helvetica" charset="0"/>
              </a:rPr>
              <a:t>(1) Fatal hardware </a:t>
            </a:r>
          </a:p>
          <a:p>
            <a:r>
              <a:rPr lang="en-US" i="1">
                <a:latin typeface="Helvetica" charset="0"/>
              </a:rPr>
              <a:t>error occurs</a:t>
            </a:r>
          </a:p>
        </p:txBody>
      </p:sp>
      <p:sp>
        <p:nvSpPr>
          <p:cNvPr id="48233" name="Line 105"/>
          <p:cNvSpPr>
            <a:spLocks noChangeShapeType="1"/>
          </p:cNvSpPr>
          <p:nvPr/>
        </p:nvSpPr>
        <p:spPr bwMode="auto">
          <a:xfrm>
            <a:off x="4546600" y="1270000"/>
            <a:ext cx="17399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34" name="Text Box 106"/>
          <p:cNvSpPr txBox="1">
            <a:spLocks noChangeArrowheads="1"/>
          </p:cNvSpPr>
          <p:nvPr/>
        </p:nvSpPr>
        <p:spPr bwMode="auto">
          <a:xfrm>
            <a:off x="6426200" y="1089025"/>
            <a:ext cx="795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abort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14871</TotalTime>
  <Pages>20</Pages>
  <Words>30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Courier New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301</cp:revision>
  <cp:lastPrinted>2000-10-21T04:56:51Z</cp:lastPrinted>
  <dcterms:created xsi:type="dcterms:W3CDTF">1998-08-11T09:18:51Z</dcterms:created>
  <dcterms:modified xsi:type="dcterms:W3CDTF">2014-07-14T19:45:48Z</dcterms:modified>
</cp:coreProperties>
</file>