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64" y="9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3251" tIns="46625" rIns="93251" bIns="46625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54427E79-DF6D-FE43-B332-EF5D7C2DF9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186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3188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01725" y="706438"/>
            <a:ext cx="4705350" cy="35290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0563" y="4470400"/>
            <a:ext cx="5527675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39213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3188" y="8939213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FA4F544-3241-AE40-8FAD-6AAEE61A66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75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6A03E8-D6F7-1B4C-81BF-CE066EAB1037}" type="slidenum">
              <a:rPr lang="en-US"/>
              <a:pPr/>
              <a:t>1</a:t>
            </a:fld>
            <a:endParaRPr lang="en-US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3835A8-D372-A946-8630-4F71B7636C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7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F306DF-083E-7B40-A7F3-4208DE2671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535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F7053-42DA-6348-84EB-2F68A88EB5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20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8607E-8418-0C4B-AE26-C086DB5958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3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997D7-DFE2-1B4D-8656-E2981FC626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07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D8D1F2-4EBF-374F-AFBB-A886068D122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05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68DEA-62A6-3C45-93ED-9952041EB1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50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56328-381B-D249-8A6A-FB16868B809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F2648-21C4-6D4E-BA0E-34FFA2F9FA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054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7ECB6-3D27-9F4F-9BE4-1B8C6F7EDD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51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DF85B-5CF7-AF42-B549-2DFA885013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36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4F587D3-5090-AB42-8F6B-73125BF6095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Rectangle 26"/>
          <p:cNvSpPr>
            <a:spLocks noChangeArrowheads="1"/>
          </p:cNvSpPr>
          <p:nvPr/>
        </p:nvSpPr>
        <p:spPr bwMode="auto">
          <a:xfrm flipV="1">
            <a:off x="1295400" y="3695700"/>
            <a:ext cx="304800" cy="228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75" name="Freeform 27"/>
          <p:cNvSpPr>
            <a:spLocks/>
          </p:cNvSpPr>
          <p:nvPr/>
        </p:nvSpPr>
        <p:spPr bwMode="auto">
          <a:xfrm flipV="1">
            <a:off x="1409700" y="3810000"/>
            <a:ext cx="952500" cy="762000"/>
          </a:xfrm>
          <a:custGeom>
            <a:avLst/>
            <a:gdLst>
              <a:gd name="T0" fmla="*/ 0 w 600"/>
              <a:gd name="T1" fmla="*/ 846 h 846"/>
              <a:gd name="T2" fmla="*/ 240 w 600"/>
              <a:gd name="T3" fmla="*/ 846 h 846"/>
              <a:gd name="T4" fmla="*/ 384 w 600"/>
              <a:gd name="T5" fmla="*/ 3 h 846"/>
              <a:gd name="T6" fmla="*/ 600 w 600"/>
              <a:gd name="T7" fmla="*/ 0 h 8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0" h="846">
                <a:moveTo>
                  <a:pt x="0" y="846"/>
                </a:moveTo>
                <a:lnTo>
                  <a:pt x="240" y="846"/>
                </a:lnTo>
                <a:lnTo>
                  <a:pt x="384" y="3"/>
                </a:lnTo>
                <a:lnTo>
                  <a:pt x="600" y="0"/>
                </a:lnTo>
              </a:path>
            </a:pathLst>
          </a:custGeom>
          <a:noFill/>
          <a:ln w="2286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Freeform 28"/>
          <p:cNvSpPr>
            <a:spLocks/>
          </p:cNvSpPr>
          <p:nvPr/>
        </p:nvSpPr>
        <p:spPr bwMode="auto">
          <a:xfrm flipV="1">
            <a:off x="2330450" y="4343400"/>
            <a:ext cx="228600" cy="457200"/>
          </a:xfrm>
          <a:custGeom>
            <a:avLst/>
            <a:gdLst>
              <a:gd name="T0" fmla="*/ 0 w 144"/>
              <a:gd name="T1" fmla="*/ 0 h 288"/>
              <a:gd name="T2" fmla="*/ 0 w 144"/>
              <a:gd name="T3" fmla="*/ 288 h 288"/>
              <a:gd name="T4" fmla="*/ 144 w 144"/>
              <a:gd name="T5" fmla="*/ 144 h 288"/>
              <a:gd name="T6" fmla="*/ 0 w 144"/>
              <a:gd name="T7" fmla="*/ 0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4" h="288">
                <a:moveTo>
                  <a:pt x="0" y="0"/>
                </a:moveTo>
                <a:lnTo>
                  <a:pt x="0" y="288"/>
                </a:lnTo>
                <a:lnTo>
                  <a:pt x="144" y="144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2527300" y="4191000"/>
            <a:ext cx="127000" cy="685800"/>
            <a:chOff x="1592" y="2640"/>
            <a:chExt cx="80" cy="432"/>
          </a:xfrm>
        </p:grpSpPr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1632" y="2648"/>
              <a:ext cx="0" cy="4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>
              <a:off x="1592" y="307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" name="Line 11"/>
            <p:cNvSpPr>
              <a:spLocks noChangeShapeType="1"/>
            </p:cNvSpPr>
            <p:nvPr/>
          </p:nvSpPr>
          <p:spPr bwMode="auto">
            <a:xfrm>
              <a:off x="1592" y="2640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71513" y="4702175"/>
            <a:ext cx="3079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+mj-lt"/>
              </a:rPr>
              <a:t>0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671513" y="4016375"/>
            <a:ext cx="431471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800">
                <a:latin typeface="+mj-lt"/>
              </a:rPr>
              <a:t>2</a:t>
            </a:r>
            <a:r>
              <a:rPr lang="en-US" sz="1800" i="1" baseline="30000">
                <a:latin typeface="+mj-lt"/>
              </a:rPr>
              <a:t>w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671513" y="3330575"/>
            <a:ext cx="564532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800" dirty="0">
                <a:latin typeface="+mj-lt"/>
              </a:rPr>
              <a:t>2</a:t>
            </a:r>
            <a:r>
              <a:rPr lang="en-US" sz="1800" i="1" baseline="30000" dirty="0">
                <a:latin typeface="+mj-lt"/>
              </a:rPr>
              <a:t>w</a:t>
            </a:r>
            <a:r>
              <a:rPr lang="en-US" sz="1800" baseline="30000" dirty="0">
                <a:latin typeface="+mj-lt"/>
              </a:rPr>
              <a:t>+1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990600" y="3095625"/>
            <a:ext cx="663241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i="1">
                <a:latin typeface="+mj-lt"/>
              </a:rPr>
              <a:t>x</a:t>
            </a:r>
            <a:r>
              <a:rPr lang="en-US" sz="1600">
                <a:latin typeface="+mj-lt"/>
              </a:rPr>
              <a:t> + </a:t>
            </a:r>
            <a:r>
              <a:rPr lang="en-US" sz="1600" i="1">
                <a:latin typeface="+mj-lt"/>
              </a:rPr>
              <a:t>y</a:t>
            </a:r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2209800" y="3733800"/>
            <a:ext cx="742309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600" i="1">
                <a:latin typeface="+mj-lt"/>
              </a:rPr>
              <a:t>x</a:t>
            </a:r>
            <a:r>
              <a:rPr lang="en-US" sz="1600">
                <a:latin typeface="+mj-lt"/>
              </a:rPr>
              <a:t> +</a:t>
            </a:r>
            <a:r>
              <a:rPr lang="en-US" sz="1600" baseline="30000">
                <a:latin typeface="+mj-lt"/>
              </a:rPr>
              <a:t>u</a:t>
            </a:r>
            <a:r>
              <a:rPr lang="en-US" sz="1600">
                <a:latin typeface="+mj-lt"/>
              </a:rPr>
              <a:t> </a:t>
            </a:r>
            <a:r>
              <a:rPr lang="en-US" sz="1600" i="1">
                <a:latin typeface="+mj-lt"/>
              </a:rPr>
              <a:t>y</a:t>
            </a:r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1371600" y="3352800"/>
            <a:ext cx="881063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400">
                <a:latin typeface="Helvetica" charset="0"/>
              </a:rPr>
              <a:t>Overflow</a:t>
            </a:r>
          </a:p>
        </p:txBody>
      </p:sp>
      <p:grpSp>
        <p:nvGrpSpPr>
          <p:cNvPr id="2077" name="Group 29"/>
          <p:cNvGrpSpPr>
            <a:grpSpLocks/>
          </p:cNvGrpSpPr>
          <p:nvPr/>
        </p:nvGrpSpPr>
        <p:grpSpPr bwMode="auto">
          <a:xfrm>
            <a:off x="1295400" y="4267200"/>
            <a:ext cx="1263650" cy="457200"/>
            <a:chOff x="1892" y="1392"/>
            <a:chExt cx="796" cy="288"/>
          </a:xfrm>
        </p:grpSpPr>
        <p:sp>
          <p:nvSpPr>
            <p:cNvPr id="2078" name="Freeform 30"/>
            <p:cNvSpPr>
              <a:spLocks/>
            </p:cNvSpPr>
            <p:nvPr/>
          </p:nvSpPr>
          <p:spPr bwMode="auto">
            <a:xfrm>
              <a:off x="2544" y="1392"/>
              <a:ext cx="144" cy="288"/>
            </a:xfrm>
            <a:custGeom>
              <a:avLst/>
              <a:gdLst>
                <a:gd name="T0" fmla="*/ 0 w 144"/>
                <a:gd name="T1" fmla="*/ 0 h 288"/>
                <a:gd name="T2" fmla="*/ 0 w 144"/>
                <a:gd name="T3" fmla="*/ 288 h 288"/>
                <a:gd name="T4" fmla="*/ 144 w 144"/>
                <a:gd name="T5" fmla="*/ 144 h 288"/>
                <a:gd name="T6" fmla="*/ 0 w 144"/>
                <a:gd name="T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4" h="288">
                  <a:moveTo>
                    <a:pt x="0" y="0"/>
                  </a:moveTo>
                  <a:lnTo>
                    <a:pt x="0" y="288"/>
                  </a:lnTo>
                  <a:lnTo>
                    <a:pt x="144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1892" y="1468"/>
              <a:ext cx="652" cy="144"/>
            </a:xfrm>
            <a:prstGeom prst="rect">
              <a:avLst/>
            </a:prstGeom>
            <a:solidFill>
              <a:srgbClr val="003399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51" name="Group 3"/>
          <p:cNvGrpSpPr>
            <a:grpSpLocks/>
          </p:cNvGrpSpPr>
          <p:nvPr/>
        </p:nvGrpSpPr>
        <p:grpSpPr bwMode="auto">
          <a:xfrm>
            <a:off x="1231900" y="3505200"/>
            <a:ext cx="127000" cy="1371600"/>
            <a:chOff x="776" y="2208"/>
            <a:chExt cx="80" cy="864"/>
          </a:xfrm>
        </p:grpSpPr>
        <p:sp>
          <p:nvSpPr>
            <p:cNvPr id="2052" name="Line 4"/>
            <p:cNvSpPr>
              <a:spLocks noChangeShapeType="1"/>
            </p:cNvSpPr>
            <p:nvPr/>
          </p:nvSpPr>
          <p:spPr bwMode="auto">
            <a:xfrm>
              <a:off x="816" y="2216"/>
              <a:ext cx="0" cy="84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776" y="3072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776" y="2640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776" y="2208"/>
              <a:ext cx="8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1371600" y="4651375"/>
            <a:ext cx="755650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eaLnBrk="0" hangingPunct="0"/>
            <a:r>
              <a:rPr lang="en-US" sz="1400">
                <a:latin typeface="Helvetica" charset="0"/>
              </a:rPr>
              <a:t>Normal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</Words>
  <Application>Microsoft Macintosh PowerPoint</Application>
  <PresentationFormat>On-screen Show (4:3)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Helvetica</vt:lpstr>
      <vt:lpstr>Times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11</cp:revision>
  <dcterms:created xsi:type="dcterms:W3CDTF">2001-02-08T21:33:35Z</dcterms:created>
  <dcterms:modified xsi:type="dcterms:W3CDTF">2014-08-05T23:51:54Z</dcterms:modified>
</cp:coreProperties>
</file>