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3366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200" d="100"/>
          <a:sy n="200" d="100"/>
        </p:scale>
        <p:origin x="-80" y="1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3806FB-992A-8440-BAF1-E854E58A7A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08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0F41BA3-7D2B-1D49-BFC0-BE6DF5EA682F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79A36-93BB-1841-B608-05955237DF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6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DD9A7A-8F25-9940-80ED-C65F38824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1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4E0A7-6F42-8142-8C6E-8A2229C059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2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E55C8-CEE7-A847-82E8-58FD7BD32F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C97B6B-84E2-594E-B7E8-23046621DA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6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9197F7-3B96-BB4C-8936-A2ACC19CD9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1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2A823-CD92-8448-89C0-D40E636A5C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4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71C9DC-6E98-444A-99FE-E87622BABC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0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50C0C-F98E-2A44-A5A4-1063E81648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5BA32-DFFC-4943-AB85-7A51214295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11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3F1CE-6AB1-0149-BA3B-0676EF877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2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B993FF-4E60-6B4C-BD8A-511BC2EFD17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6"/>
          <p:cNvGrpSpPr>
            <a:grpSpLocks/>
          </p:cNvGrpSpPr>
          <p:nvPr/>
        </p:nvGrpSpPr>
        <p:grpSpPr bwMode="auto">
          <a:xfrm>
            <a:off x="1066800" y="3733800"/>
            <a:ext cx="609600" cy="152400"/>
            <a:chOff x="960" y="1872"/>
            <a:chExt cx="384" cy="96"/>
          </a:xfrm>
          <a:solidFill>
            <a:schemeClr val="accent2">
              <a:lumMod val="75000"/>
            </a:schemeClr>
          </a:solidFill>
        </p:grpSpPr>
        <p:sp>
          <p:nvSpPr>
            <p:cNvPr id="2165" name="AutoShape 117"/>
            <p:cNvSpPr>
              <a:spLocks noChangeArrowheads="1"/>
            </p:cNvSpPr>
            <p:nvPr/>
          </p:nvSpPr>
          <p:spPr bwMode="auto">
            <a:xfrm>
              <a:off x="1248" y="1872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66" name="Rectangle 118"/>
            <p:cNvSpPr>
              <a:spLocks noChangeArrowheads="1"/>
            </p:cNvSpPr>
            <p:nvPr/>
          </p:nvSpPr>
          <p:spPr bwMode="auto">
            <a:xfrm>
              <a:off x="960" y="1872"/>
              <a:ext cx="288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grpSp>
        <p:nvGrpSpPr>
          <p:cNvPr id="3" name="Group 119"/>
          <p:cNvGrpSpPr>
            <a:grpSpLocks/>
          </p:cNvGrpSpPr>
          <p:nvPr/>
        </p:nvGrpSpPr>
        <p:grpSpPr bwMode="auto">
          <a:xfrm>
            <a:off x="1676400" y="3733800"/>
            <a:ext cx="304800" cy="152400"/>
            <a:chOff x="960" y="2016"/>
            <a:chExt cx="192" cy="96"/>
          </a:xfrm>
          <a:solidFill>
            <a:schemeClr val="accent2">
              <a:lumMod val="75000"/>
            </a:schemeClr>
          </a:solidFill>
        </p:grpSpPr>
        <p:sp>
          <p:nvSpPr>
            <p:cNvPr id="2168" name="AutoShape 120"/>
            <p:cNvSpPr>
              <a:spLocks noChangeArrowheads="1"/>
            </p:cNvSpPr>
            <p:nvPr/>
          </p:nvSpPr>
          <p:spPr bwMode="auto">
            <a:xfrm>
              <a:off x="1056" y="2016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69" name="Rectangle 121"/>
            <p:cNvSpPr>
              <a:spLocks noChangeArrowheads="1"/>
            </p:cNvSpPr>
            <p:nvPr/>
          </p:nvSpPr>
          <p:spPr bwMode="auto">
            <a:xfrm>
              <a:off x="960" y="2016"/>
              <a:ext cx="96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170" name="AutoShape 122"/>
          <p:cNvSpPr>
            <a:spLocks noChangeArrowheads="1"/>
          </p:cNvSpPr>
          <p:nvPr/>
        </p:nvSpPr>
        <p:spPr bwMode="auto">
          <a:xfrm>
            <a:off x="1981200" y="37338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" name="Group 129"/>
          <p:cNvGrpSpPr>
            <a:grpSpLocks/>
          </p:cNvGrpSpPr>
          <p:nvPr/>
        </p:nvGrpSpPr>
        <p:grpSpPr bwMode="auto">
          <a:xfrm>
            <a:off x="1066800" y="3352800"/>
            <a:ext cx="304800" cy="152400"/>
            <a:chOff x="960" y="2016"/>
            <a:chExt cx="192" cy="96"/>
          </a:xfrm>
          <a:solidFill>
            <a:schemeClr val="accent2">
              <a:lumMod val="75000"/>
            </a:schemeClr>
          </a:solidFill>
        </p:grpSpPr>
        <p:sp>
          <p:nvSpPr>
            <p:cNvPr id="2178" name="AutoShape 130"/>
            <p:cNvSpPr>
              <a:spLocks noChangeArrowheads="1"/>
            </p:cNvSpPr>
            <p:nvPr/>
          </p:nvSpPr>
          <p:spPr bwMode="auto">
            <a:xfrm>
              <a:off x="1056" y="2016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179" name="Rectangle 131"/>
            <p:cNvSpPr>
              <a:spLocks noChangeArrowheads="1"/>
            </p:cNvSpPr>
            <p:nvPr/>
          </p:nvSpPr>
          <p:spPr bwMode="auto">
            <a:xfrm>
              <a:off x="960" y="2016"/>
              <a:ext cx="96" cy="96"/>
            </a:xfrm>
            <a:prstGeom prst="rect">
              <a:avLst/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180" name="AutoShape 132"/>
          <p:cNvSpPr>
            <a:spLocks noChangeArrowheads="1"/>
          </p:cNvSpPr>
          <p:nvPr/>
        </p:nvSpPr>
        <p:spPr bwMode="auto">
          <a:xfrm>
            <a:off x="1371600" y="33528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55" name="AutoShape 237"/>
          <p:cNvSpPr>
            <a:spLocks noChangeArrowheads="1"/>
          </p:cNvSpPr>
          <p:nvPr/>
        </p:nvSpPr>
        <p:spPr bwMode="auto">
          <a:xfrm rot="10800000">
            <a:off x="1066800" y="3657600"/>
            <a:ext cx="1219200" cy="152400"/>
          </a:xfrm>
          <a:prstGeom prst="homePlate">
            <a:avLst>
              <a:gd name="adj" fmla="val 23963"/>
            </a:avLst>
          </a:prstGeom>
          <a:solidFill>
            <a:srgbClr val="808080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236"/>
          <p:cNvSpPr>
            <a:spLocks noChangeArrowheads="1"/>
          </p:cNvSpPr>
          <p:nvPr/>
        </p:nvSpPr>
        <p:spPr bwMode="auto">
          <a:xfrm rot="10800000">
            <a:off x="1066800" y="3276600"/>
            <a:ext cx="1219200" cy="152400"/>
          </a:xfrm>
          <a:prstGeom prst="homePlate">
            <a:avLst>
              <a:gd name="adj" fmla="val 23963"/>
            </a:avLst>
          </a:prstGeom>
          <a:solidFill>
            <a:srgbClr val="808080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2286000" y="27432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58" name="Text Box 27"/>
          <p:cNvSpPr txBox="1">
            <a:spLocks noChangeArrowheads="1"/>
          </p:cNvSpPr>
          <p:nvPr/>
        </p:nvSpPr>
        <p:spPr bwMode="auto">
          <a:xfrm>
            <a:off x="457200" y="2697163"/>
            <a:ext cx="590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[0001]</a:t>
            </a:r>
          </a:p>
        </p:txBody>
      </p:sp>
      <p:sp>
        <p:nvSpPr>
          <p:cNvPr id="2059" name="Text Box 28"/>
          <p:cNvSpPr txBox="1">
            <a:spLocks noChangeArrowheads="1"/>
          </p:cNvSpPr>
          <p:nvPr/>
        </p:nvSpPr>
        <p:spPr bwMode="auto">
          <a:xfrm>
            <a:off x="457200" y="2971800"/>
            <a:ext cx="590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[0101]</a:t>
            </a:r>
          </a:p>
        </p:txBody>
      </p:sp>
      <p:sp>
        <p:nvSpPr>
          <p:cNvPr id="2060" name="Text Box 29"/>
          <p:cNvSpPr txBox="1">
            <a:spLocks noChangeArrowheads="1"/>
          </p:cNvSpPr>
          <p:nvPr/>
        </p:nvSpPr>
        <p:spPr bwMode="auto">
          <a:xfrm>
            <a:off x="457200" y="3260725"/>
            <a:ext cx="590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[1011]</a:t>
            </a:r>
          </a:p>
        </p:txBody>
      </p:sp>
      <p:sp>
        <p:nvSpPr>
          <p:cNvPr id="2061" name="Text Box 30"/>
          <p:cNvSpPr txBox="1">
            <a:spLocks noChangeArrowheads="1"/>
          </p:cNvSpPr>
          <p:nvPr/>
        </p:nvSpPr>
        <p:spPr bwMode="auto">
          <a:xfrm>
            <a:off x="457200" y="3611563"/>
            <a:ext cx="590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[1111]</a:t>
            </a:r>
          </a:p>
        </p:txBody>
      </p:sp>
      <p:grpSp>
        <p:nvGrpSpPr>
          <p:cNvPr id="2062" name="Group 34"/>
          <p:cNvGrpSpPr>
            <a:grpSpLocks/>
          </p:cNvGrpSpPr>
          <p:nvPr/>
        </p:nvGrpSpPr>
        <p:grpSpPr bwMode="auto">
          <a:xfrm>
            <a:off x="2209800" y="2514600"/>
            <a:ext cx="152400" cy="152400"/>
            <a:chOff x="816" y="1440"/>
            <a:chExt cx="96" cy="192"/>
          </a:xfrm>
        </p:grpSpPr>
        <p:sp>
          <p:nvSpPr>
            <p:cNvPr id="2145" name="Rectangle 33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6" name="Line 32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3" name="Group 35"/>
          <p:cNvGrpSpPr>
            <a:grpSpLocks/>
          </p:cNvGrpSpPr>
          <p:nvPr/>
        </p:nvGrpSpPr>
        <p:grpSpPr bwMode="auto">
          <a:xfrm>
            <a:off x="2362200" y="2514600"/>
            <a:ext cx="152400" cy="152400"/>
            <a:chOff x="816" y="1440"/>
            <a:chExt cx="96" cy="192"/>
          </a:xfrm>
        </p:grpSpPr>
        <p:sp>
          <p:nvSpPr>
            <p:cNvPr id="2143" name="Rectangle 36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4" name="Line 37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4" name="Group 38"/>
          <p:cNvGrpSpPr>
            <a:grpSpLocks/>
          </p:cNvGrpSpPr>
          <p:nvPr/>
        </p:nvGrpSpPr>
        <p:grpSpPr bwMode="auto">
          <a:xfrm>
            <a:off x="2514600" y="2514600"/>
            <a:ext cx="152400" cy="152400"/>
            <a:chOff x="816" y="1440"/>
            <a:chExt cx="96" cy="192"/>
          </a:xfrm>
        </p:grpSpPr>
        <p:sp>
          <p:nvSpPr>
            <p:cNvPr id="2141" name="Rectangle 39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2" name="Line 40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5" name="Group 41"/>
          <p:cNvGrpSpPr>
            <a:grpSpLocks/>
          </p:cNvGrpSpPr>
          <p:nvPr/>
        </p:nvGrpSpPr>
        <p:grpSpPr bwMode="auto">
          <a:xfrm>
            <a:off x="2667000" y="2514600"/>
            <a:ext cx="152400" cy="152400"/>
            <a:chOff x="816" y="1440"/>
            <a:chExt cx="96" cy="192"/>
          </a:xfrm>
        </p:grpSpPr>
        <p:sp>
          <p:nvSpPr>
            <p:cNvPr id="2139" name="Rectangle 42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" name="Line 43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6" name="Group 44"/>
          <p:cNvGrpSpPr>
            <a:grpSpLocks/>
          </p:cNvGrpSpPr>
          <p:nvPr/>
        </p:nvGrpSpPr>
        <p:grpSpPr bwMode="auto">
          <a:xfrm>
            <a:off x="2819400" y="2514600"/>
            <a:ext cx="152400" cy="152400"/>
            <a:chOff x="816" y="1440"/>
            <a:chExt cx="96" cy="192"/>
          </a:xfrm>
        </p:grpSpPr>
        <p:sp>
          <p:nvSpPr>
            <p:cNvPr id="2137" name="Rectangle 45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" name="Line 46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7" name="Group 47"/>
          <p:cNvGrpSpPr>
            <a:grpSpLocks/>
          </p:cNvGrpSpPr>
          <p:nvPr/>
        </p:nvGrpSpPr>
        <p:grpSpPr bwMode="auto">
          <a:xfrm>
            <a:off x="2971800" y="2514600"/>
            <a:ext cx="152400" cy="152400"/>
            <a:chOff x="816" y="1440"/>
            <a:chExt cx="96" cy="192"/>
          </a:xfrm>
        </p:grpSpPr>
        <p:sp>
          <p:nvSpPr>
            <p:cNvPr id="2135" name="Rectangle 48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" name="Line 49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8" name="Group 50"/>
          <p:cNvGrpSpPr>
            <a:grpSpLocks/>
          </p:cNvGrpSpPr>
          <p:nvPr/>
        </p:nvGrpSpPr>
        <p:grpSpPr bwMode="auto">
          <a:xfrm>
            <a:off x="3124200" y="2514600"/>
            <a:ext cx="152400" cy="152400"/>
            <a:chOff x="816" y="1440"/>
            <a:chExt cx="96" cy="192"/>
          </a:xfrm>
        </p:grpSpPr>
        <p:sp>
          <p:nvSpPr>
            <p:cNvPr id="2133" name="Rectangle 51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4" name="Line 52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9" name="Group 53"/>
          <p:cNvGrpSpPr>
            <a:grpSpLocks/>
          </p:cNvGrpSpPr>
          <p:nvPr/>
        </p:nvGrpSpPr>
        <p:grpSpPr bwMode="auto">
          <a:xfrm>
            <a:off x="3276600" y="2514600"/>
            <a:ext cx="152400" cy="152400"/>
            <a:chOff x="816" y="1440"/>
            <a:chExt cx="96" cy="192"/>
          </a:xfrm>
        </p:grpSpPr>
        <p:sp>
          <p:nvSpPr>
            <p:cNvPr id="2131" name="Rectangle 54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2" name="Line 55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0" name="Group 56"/>
          <p:cNvGrpSpPr>
            <a:grpSpLocks/>
          </p:cNvGrpSpPr>
          <p:nvPr/>
        </p:nvGrpSpPr>
        <p:grpSpPr bwMode="auto">
          <a:xfrm>
            <a:off x="3429000" y="2514600"/>
            <a:ext cx="152400" cy="152400"/>
            <a:chOff x="816" y="1440"/>
            <a:chExt cx="96" cy="192"/>
          </a:xfrm>
        </p:grpSpPr>
        <p:sp>
          <p:nvSpPr>
            <p:cNvPr id="2129" name="Rectangle 57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0" name="Line 58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Rectangle 84"/>
          <p:cNvSpPr>
            <a:spLocks noChangeArrowheads="1"/>
          </p:cNvSpPr>
          <p:nvPr/>
        </p:nvSpPr>
        <p:spPr bwMode="auto">
          <a:xfrm>
            <a:off x="22098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0</a:t>
            </a:r>
          </a:p>
        </p:txBody>
      </p:sp>
      <p:sp>
        <p:nvSpPr>
          <p:cNvPr id="2072" name="Rectangle 85"/>
          <p:cNvSpPr>
            <a:spLocks noChangeArrowheads="1"/>
          </p:cNvSpPr>
          <p:nvPr/>
        </p:nvSpPr>
        <p:spPr bwMode="auto">
          <a:xfrm>
            <a:off x="23622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1</a:t>
            </a:r>
          </a:p>
        </p:txBody>
      </p:sp>
      <p:sp>
        <p:nvSpPr>
          <p:cNvPr id="2073" name="Rectangle 86"/>
          <p:cNvSpPr>
            <a:spLocks noChangeArrowheads="1"/>
          </p:cNvSpPr>
          <p:nvPr/>
        </p:nvSpPr>
        <p:spPr bwMode="auto">
          <a:xfrm>
            <a:off x="2514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2</a:t>
            </a:r>
          </a:p>
        </p:txBody>
      </p:sp>
      <p:sp>
        <p:nvSpPr>
          <p:cNvPr id="2074" name="Rectangle 87"/>
          <p:cNvSpPr>
            <a:spLocks noChangeArrowheads="1"/>
          </p:cNvSpPr>
          <p:nvPr/>
        </p:nvSpPr>
        <p:spPr bwMode="auto">
          <a:xfrm>
            <a:off x="2667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3</a:t>
            </a:r>
          </a:p>
        </p:txBody>
      </p:sp>
      <p:sp>
        <p:nvSpPr>
          <p:cNvPr id="2075" name="Rectangle 88"/>
          <p:cNvSpPr>
            <a:spLocks noChangeArrowheads="1"/>
          </p:cNvSpPr>
          <p:nvPr/>
        </p:nvSpPr>
        <p:spPr bwMode="auto">
          <a:xfrm>
            <a:off x="28194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4</a:t>
            </a:r>
          </a:p>
        </p:txBody>
      </p:sp>
      <p:sp>
        <p:nvSpPr>
          <p:cNvPr id="2076" name="Rectangle 89"/>
          <p:cNvSpPr>
            <a:spLocks noChangeArrowheads="1"/>
          </p:cNvSpPr>
          <p:nvPr/>
        </p:nvSpPr>
        <p:spPr bwMode="auto">
          <a:xfrm>
            <a:off x="29718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5</a:t>
            </a:r>
          </a:p>
        </p:txBody>
      </p:sp>
      <p:sp>
        <p:nvSpPr>
          <p:cNvPr id="2077" name="Rectangle 90"/>
          <p:cNvSpPr>
            <a:spLocks noChangeArrowheads="1"/>
          </p:cNvSpPr>
          <p:nvPr/>
        </p:nvSpPr>
        <p:spPr bwMode="auto">
          <a:xfrm>
            <a:off x="31242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6</a:t>
            </a:r>
          </a:p>
        </p:txBody>
      </p:sp>
      <p:sp>
        <p:nvSpPr>
          <p:cNvPr id="2078" name="Rectangle 91"/>
          <p:cNvSpPr>
            <a:spLocks noChangeArrowheads="1"/>
          </p:cNvSpPr>
          <p:nvPr/>
        </p:nvSpPr>
        <p:spPr bwMode="auto">
          <a:xfrm>
            <a:off x="3276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7</a:t>
            </a:r>
          </a:p>
        </p:txBody>
      </p:sp>
      <p:sp>
        <p:nvSpPr>
          <p:cNvPr id="2079" name="Rectangle 92"/>
          <p:cNvSpPr>
            <a:spLocks noChangeArrowheads="1"/>
          </p:cNvSpPr>
          <p:nvPr/>
        </p:nvSpPr>
        <p:spPr bwMode="auto">
          <a:xfrm>
            <a:off x="3429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Times" charset="0"/>
              </a:rPr>
              <a:t>8</a:t>
            </a:r>
          </a:p>
        </p:txBody>
      </p:sp>
      <p:sp>
        <p:nvSpPr>
          <p:cNvPr id="2151" name="AutoShape 103"/>
          <p:cNvSpPr>
            <a:spLocks noChangeArrowheads="1"/>
          </p:cNvSpPr>
          <p:nvPr/>
        </p:nvSpPr>
        <p:spPr bwMode="auto">
          <a:xfrm>
            <a:off x="2743200" y="17526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52" name="AutoShape 104"/>
          <p:cNvSpPr>
            <a:spLocks noChangeArrowheads="1"/>
          </p:cNvSpPr>
          <p:nvPr/>
        </p:nvSpPr>
        <p:spPr bwMode="auto">
          <a:xfrm>
            <a:off x="2438400" y="19812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53" name="AutoShape 105"/>
          <p:cNvSpPr>
            <a:spLocks noChangeArrowheads="1"/>
          </p:cNvSpPr>
          <p:nvPr/>
        </p:nvSpPr>
        <p:spPr bwMode="auto">
          <a:xfrm>
            <a:off x="2286000" y="2209800"/>
            <a:ext cx="152400" cy="152400"/>
          </a:xfrm>
          <a:prstGeom prst="homePlate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2286000" y="1752600"/>
            <a:ext cx="4572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2286000" y="1981200"/>
            <a:ext cx="1524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85" name="Text Box 109"/>
          <p:cNvSpPr txBox="1">
            <a:spLocks noChangeArrowheads="1"/>
          </p:cNvSpPr>
          <p:nvPr/>
        </p:nvSpPr>
        <p:spPr bwMode="auto">
          <a:xfrm>
            <a:off x="2286000" y="1447800"/>
            <a:ext cx="7397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latin typeface="Times New Roman" charset="0"/>
                <a:cs typeface="Times New Roman" charset="0"/>
                <a:sym typeface="Symbol" charset="0"/>
              </a:rPr>
              <a:t>– </a:t>
            </a:r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3</a:t>
            </a:r>
            <a:r>
              <a:rPr lang="en-US" sz="1200">
                <a:latin typeface="Times" charset="0"/>
              </a:rPr>
              <a:t> = –8</a:t>
            </a:r>
          </a:p>
        </p:txBody>
      </p:sp>
      <p:sp>
        <p:nvSpPr>
          <p:cNvPr id="2086" name="Text Box 110"/>
          <p:cNvSpPr txBox="1">
            <a:spLocks noChangeArrowheads="1"/>
          </p:cNvSpPr>
          <p:nvPr/>
        </p:nvSpPr>
        <p:spPr bwMode="auto">
          <a:xfrm>
            <a:off x="1752600" y="16764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2</a:t>
            </a:r>
            <a:r>
              <a:rPr lang="en-US" sz="1200">
                <a:latin typeface="Times" charset="0"/>
              </a:rPr>
              <a:t> = 4</a:t>
            </a:r>
          </a:p>
        </p:txBody>
      </p:sp>
      <p:sp>
        <p:nvSpPr>
          <p:cNvPr id="2087" name="Text Box 111"/>
          <p:cNvSpPr txBox="1">
            <a:spLocks noChangeArrowheads="1"/>
          </p:cNvSpPr>
          <p:nvPr/>
        </p:nvSpPr>
        <p:spPr bwMode="auto">
          <a:xfrm>
            <a:off x="1752600" y="19050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1</a:t>
            </a:r>
            <a:r>
              <a:rPr lang="en-US" sz="1200">
                <a:latin typeface="Times" charset="0"/>
              </a:rPr>
              <a:t> = 2</a:t>
            </a:r>
          </a:p>
        </p:txBody>
      </p:sp>
      <p:sp>
        <p:nvSpPr>
          <p:cNvPr id="2088" name="Text Box 112"/>
          <p:cNvSpPr txBox="1">
            <a:spLocks noChangeArrowheads="1"/>
          </p:cNvSpPr>
          <p:nvPr/>
        </p:nvSpPr>
        <p:spPr bwMode="auto">
          <a:xfrm>
            <a:off x="1752600" y="2133600"/>
            <a:ext cx="549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200">
                <a:latin typeface="Times" charset="0"/>
              </a:rPr>
              <a:t>2</a:t>
            </a:r>
            <a:r>
              <a:rPr lang="en-US" sz="1200" baseline="30000">
                <a:latin typeface="Times" charset="0"/>
              </a:rPr>
              <a:t>0</a:t>
            </a:r>
            <a:r>
              <a:rPr lang="en-US" sz="1200">
                <a:latin typeface="Times" charset="0"/>
              </a:rPr>
              <a:t> = 1</a:t>
            </a:r>
          </a:p>
        </p:txBody>
      </p:sp>
      <p:grpSp>
        <p:nvGrpSpPr>
          <p:cNvPr id="14" name="Group 155"/>
          <p:cNvGrpSpPr>
            <a:grpSpLocks/>
          </p:cNvGrpSpPr>
          <p:nvPr/>
        </p:nvGrpSpPr>
        <p:grpSpPr bwMode="auto">
          <a:xfrm>
            <a:off x="2286000" y="3048000"/>
            <a:ext cx="762000" cy="152400"/>
            <a:chOff x="960" y="2016"/>
            <a:chExt cx="480" cy="96"/>
          </a:xfrm>
          <a:solidFill>
            <a:schemeClr val="accent2">
              <a:lumMod val="75000"/>
            </a:schemeClr>
          </a:solidFill>
        </p:grpSpPr>
        <p:grpSp>
          <p:nvGrpSpPr>
            <p:cNvPr id="15" name="Group 136"/>
            <p:cNvGrpSpPr>
              <a:grpSpLocks/>
            </p:cNvGrpSpPr>
            <p:nvPr/>
          </p:nvGrpSpPr>
          <p:grpSpPr bwMode="auto">
            <a:xfrm>
              <a:off x="960" y="2016"/>
              <a:ext cx="384" cy="96"/>
              <a:chOff x="960" y="1872"/>
              <a:chExt cx="384" cy="96"/>
            </a:xfrm>
            <a:grpFill/>
          </p:grpSpPr>
          <p:sp>
            <p:nvSpPr>
              <p:cNvPr id="2185" name="AutoShape 137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96" cy="96"/>
              </a:xfrm>
              <a:prstGeom prst="homePlate">
                <a:avLst>
                  <a:gd name="adj" fmla="val 25000"/>
                </a:avLst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2186" name="Rectangle 138"/>
              <p:cNvSpPr>
                <a:spLocks noChangeArrowheads="1"/>
              </p:cNvSpPr>
              <p:nvPr/>
            </p:nvSpPr>
            <p:spPr bwMode="auto">
              <a:xfrm>
                <a:off x="960" y="1872"/>
                <a:ext cx="288" cy="96"/>
              </a:xfrm>
              <a:prstGeom prst="rect">
                <a:avLst/>
              </a:prstGeom>
              <a:grpFill/>
              <a:ln w="9525">
                <a:solidFill>
                  <a:schemeClr val="accent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2190" name="AutoShape 142"/>
            <p:cNvSpPr>
              <a:spLocks noChangeArrowheads="1"/>
            </p:cNvSpPr>
            <p:nvPr/>
          </p:nvSpPr>
          <p:spPr bwMode="auto">
            <a:xfrm>
              <a:off x="1344" y="2016"/>
              <a:ext cx="96" cy="96"/>
            </a:xfrm>
            <a:prstGeom prst="homePlate">
              <a:avLst>
                <a:gd name="adj" fmla="val 25000"/>
              </a:avLst>
            </a:prstGeom>
            <a:grpFill/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</p:grpSp>
      <p:sp>
        <p:nvSpPr>
          <p:cNvPr id="2090" name="Line 156"/>
          <p:cNvSpPr>
            <a:spLocks noChangeShapeType="1"/>
          </p:cNvSpPr>
          <p:nvPr/>
        </p:nvSpPr>
        <p:spPr bwMode="auto">
          <a:xfrm>
            <a:off x="2438400" y="2590800"/>
            <a:ext cx="0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Line 157"/>
          <p:cNvSpPr>
            <a:spLocks noChangeShapeType="1"/>
          </p:cNvSpPr>
          <p:nvPr/>
        </p:nvSpPr>
        <p:spPr bwMode="auto">
          <a:xfrm>
            <a:off x="3048000" y="2590800"/>
            <a:ext cx="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2" name="Group 191"/>
          <p:cNvGrpSpPr>
            <a:grpSpLocks/>
          </p:cNvGrpSpPr>
          <p:nvPr/>
        </p:nvGrpSpPr>
        <p:grpSpPr bwMode="auto">
          <a:xfrm>
            <a:off x="990600" y="2514600"/>
            <a:ext cx="152400" cy="152400"/>
            <a:chOff x="816" y="1440"/>
            <a:chExt cx="96" cy="192"/>
          </a:xfrm>
        </p:grpSpPr>
        <p:sp>
          <p:nvSpPr>
            <p:cNvPr id="2127" name="Rectangle 192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8" name="Line 193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3" name="Group 194"/>
          <p:cNvGrpSpPr>
            <a:grpSpLocks/>
          </p:cNvGrpSpPr>
          <p:nvPr/>
        </p:nvGrpSpPr>
        <p:grpSpPr bwMode="auto">
          <a:xfrm>
            <a:off x="1143000" y="2514600"/>
            <a:ext cx="152400" cy="152400"/>
            <a:chOff x="816" y="1440"/>
            <a:chExt cx="96" cy="192"/>
          </a:xfrm>
        </p:grpSpPr>
        <p:sp>
          <p:nvSpPr>
            <p:cNvPr id="2125" name="Rectangle 195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6" name="Line 196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4" name="Group 197"/>
          <p:cNvGrpSpPr>
            <a:grpSpLocks/>
          </p:cNvGrpSpPr>
          <p:nvPr/>
        </p:nvGrpSpPr>
        <p:grpSpPr bwMode="auto">
          <a:xfrm>
            <a:off x="1295400" y="2514600"/>
            <a:ext cx="152400" cy="152400"/>
            <a:chOff x="816" y="1440"/>
            <a:chExt cx="96" cy="192"/>
          </a:xfrm>
        </p:grpSpPr>
        <p:sp>
          <p:nvSpPr>
            <p:cNvPr id="2123" name="Rectangle 198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4" name="Line 199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5" name="Group 200"/>
          <p:cNvGrpSpPr>
            <a:grpSpLocks/>
          </p:cNvGrpSpPr>
          <p:nvPr/>
        </p:nvGrpSpPr>
        <p:grpSpPr bwMode="auto">
          <a:xfrm>
            <a:off x="1447800" y="2514600"/>
            <a:ext cx="152400" cy="152400"/>
            <a:chOff x="816" y="1440"/>
            <a:chExt cx="96" cy="192"/>
          </a:xfrm>
        </p:grpSpPr>
        <p:sp>
          <p:nvSpPr>
            <p:cNvPr id="2121" name="Rectangle 201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2" name="Line 202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6" name="Group 203"/>
          <p:cNvGrpSpPr>
            <a:grpSpLocks/>
          </p:cNvGrpSpPr>
          <p:nvPr/>
        </p:nvGrpSpPr>
        <p:grpSpPr bwMode="auto">
          <a:xfrm>
            <a:off x="1600200" y="2514600"/>
            <a:ext cx="152400" cy="152400"/>
            <a:chOff x="816" y="1440"/>
            <a:chExt cx="96" cy="192"/>
          </a:xfrm>
        </p:grpSpPr>
        <p:sp>
          <p:nvSpPr>
            <p:cNvPr id="2119" name="Rectangle 204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0" name="Line 205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7" name="Group 206"/>
          <p:cNvGrpSpPr>
            <a:grpSpLocks/>
          </p:cNvGrpSpPr>
          <p:nvPr/>
        </p:nvGrpSpPr>
        <p:grpSpPr bwMode="auto">
          <a:xfrm>
            <a:off x="1752600" y="2514600"/>
            <a:ext cx="152400" cy="152400"/>
            <a:chOff x="816" y="1440"/>
            <a:chExt cx="96" cy="192"/>
          </a:xfrm>
        </p:grpSpPr>
        <p:sp>
          <p:nvSpPr>
            <p:cNvPr id="2117" name="Rectangle 207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8" name="Line 208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8" name="Group 209"/>
          <p:cNvGrpSpPr>
            <a:grpSpLocks/>
          </p:cNvGrpSpPr>
          <p:nvPr/>
        </p:nvGrpSpPr>
        <p:grpSpPr bwMode="auto">
          <a:xfrm>
            <a:off x="1905000" y="2514600"/>
            <a:ext cx="152400" cy="152400"/>
            <a:chOff x="816" y="1440"/>
            <a:chExt cx="96" cy="192"/>
          </a:xfrm>
        </p:grpSpPr>
        <p:sp>
          <p:nvSpPr>
            <p:cNvPr id="2115" name="Rectangle 210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6" name="Line 211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99" name="Group 212"/>
          <p:cNvGrpSpPr>
            <a:grpSpLocks/>
          </p:cNvGrpSpPr>
          <p:nvPr/>
        </p:nvGrpSpPr>
        <p:grpSpPr bwMode="auto">
          <a:xfrm>
            <a:off x="2057400" y="2514600"/>
            <a:ext cx="152400" cy="152400"/>
            <a:chOff x="816" y="1440"/>
            <a:chExt cx="96" cy="192"/>
          </a:xfrm>
        </p:grpSpPr>
        <p:sp>
          <p:nvSpPr>
            <p:cNvPr id="2113" name="Rectangle 213"/>
            <p:cNvSpPr>
              <a:spLocks noChangeArrowheads="1"/>
            </p:cNvSpPr>
            <p:nvPr/>
          </p:nvSpPr>
          <p:spPr bwMode="auto">
            <a:xfrm>
              <a:off x="816" y="1440"/>
              <a:ext cx="96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4" name="Line 214"/>
            <p:cNvSpPr>
              <a:spLocks noChangeShapeType="1"/>
            </p:cNvSpPr>
            <p:nvPr/>
          </p:nvSpPr>
          <p:spPr bwMode="auto">
            <a:xfrm>
              <a:off x="864" y="14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00" name="Rectangle 225"/>
          <p:cNvSpPr>
            <a:spLocks noChangeArrowheads="1"/>
          </p:cNvSpPr>
          <p:nvPr/>
        </p:nvSpPr>
        <p:spPr bwMode="auto">
          <a:xfrm>
            <a:off x="990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8</a:t>
            </a:r>
          </a:p>
        </p:txBody>
      </p:sp>
      <p:sp>
        <p:nvSpPr>
          <p:cNvPr id="2101" name="Rectangle 226"/>
          <p:cNvSpPr>
            <a:spLocks noChangeArrowheads="1"/>
          </p:cNvSpPr>
          <p:nvPr/>
        </p:nvSpPr>
        <p:spPr bwMode="auto">
          <a:xfrm>
            <a:off x="1143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7</a:t>
            </a:r>
          </a:p>
        </p:txBody>
      </p:sp>
      <p:sp>
        <p:nvSpPr>
          <p:cNvPr id="2102" name="Rectangle 227"/>
          <p:cNvSpPr>
            <a:spLocks noChangeArrowheads="1"/>
          </p:cNvSpPr>
          <p:nvPr/>
        </p:nvSpPr>
        <p:spPr bwMode="auto">
          <a:xfrm>
            <a:off x="12954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6</a:t>
            </a:r>
          </a:p>
        </p:txBody>
      </p:sp>
      <p:sp>
        <p:nvSpPr>
          <p:cNvPr id="2103" name="Rectangle 228"/>
          <p:cNvSpPr>
            <a:spLocks noChangeArrowheads="1"/>
          </p:cNvSpPr>
          <p:nvPr/>
        </p:nvSpPr>
        <p:spPr bwMode="auto">
          <a:xfrm>
            <a:off x="14478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5</a:t>
            </a:r>
          </a:p>
        </p:txBody>
      </p:sp>
      <p:sp>
        <p:nvSpPr>
          <p:cNvPr id="2104" name="Rectangle 229"/>
          <p:cNvSpPr>
            <a:spLocks noChangeArrowheads="1"/>
          </p:cNvSpPr>
          <p:nvPr/>
        </p:nvSpPr>
        <p:spPr bwMode="auto">
          <a:xfrm>
            <a:off x="16002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4</a:t>
            </a:r>
          </a:p>
        </p:txBody>
      </p:sp>
      <p:sp>
        <p:nvSpPr>
          <p:cNvPr id="2105" name="Rectangle 230"/>
          <p:cNvSpPr>
            <a:spLocks noChangeArrowheads="1"/>
          </p:cNvSpPr>
          <p:nvPr/>
        </p:nvSpPr>
        <p:spPr bwMode="auto">
          <a:xfrm>
            <a:off x="17526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3</a:t>
            </a:r>
          </a:p>
        </p:txBody>
      </p:sp>
      <p:sp>
        <p:nvSpPr>
          <p:cNvPr id="2106" name="Rectangle 231"/>
          <p:cNvSpPr>
            <a:spLocks noChangeArrowheads="1"/>
          </p:cNvSpPr>
          <p:nvPr/>
        </p:nvSpPr>
        <p:spPr bwMode="auto">
          <a:xfrm>
            <a:off x="19050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2</a:t>
            </a:r>
          </a:p>
        </p:txBody>
      </p:sp>
      <p:sp>
        <p:nvSpPr>
          <p:cNvPr id="2107" name="Rectangle 232"/>
          <p:cNvSpPr>
            <a:spLocks noChangeArrowheads="1"/>
          </p:cNvSpPr>
          <p:nvPr/>
        </p:nvSpPr>
        <p:spPr bwMode="auto">
          <a:xfrm>
            <a:off x="2057400" y="23622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900"/>
              <a:t>–</a:t>
            </a:r>
            <a:r>
              <a:rPr lang="en-US" sz="900">
                <a:latin typeface="Times" charset="0"/>
              </a:rPr>
              <a:t>1</a:t>
            </a:r>
          </a:p>
        </p:txBody>
      </p:sp>
      <p:sp>
        <p:nvSpPr>
          <p:cNvPr id="2108" name="Line 31"/>
          <p:cNvSpPr>
            <a:spLocks noChangeShapeType="1"/>
          </p:cNvSpPr>
          <p:nvPr/>
        </p:nvSpPr>
        <p:spPr bwMode="auto">
          <a:xfrm>
            <a:off x="1066800" y="2590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9" name="Line 158"/>
          <p:cNvSpPr>
            <a:spLocks noChangeShapeType="1"/>
          </p:cNvSpPr>
          <p:nvPr/>
        </p:nvSpPr>
        <p:spPr bwMode="auto">
          <a:xfrm>
            <a:off x="1524000" y="2590800"/>
            <a:ext cx="0" cy="838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Line 159"/>
          <p:cNvSpPr>
            <a:spLocks noChangeShapeType="1"/>
          </p:cNvSpPr>
          <p:nvPr/>
        </p:nvSpPr>
        <p:spPr bwMode="auto">
          <a:xfrm>
            <a:off x="2133600" y="2590800"/>
            <a:ext cx="0" cy="1219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Line 235"/>
          <p:cNvSpPr>
            <a:spLocks noChangeShapeType="1"/>
          </p:cNvSpPr>
          <p:nvPr/>
        </p:nvSpPr>
        <p:spPr bwMode="auto">
          <a:xfrm>
            <a:off x="2286000" y="25908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2" name="AutoShape 238"/>
          <p:cNvSpPr>
            <a:spLocks noChangeArrowheads="1"/>
          </p:cNvSpPr>
          <p:nvPr/>
        </p:nvSpPr>
        <p:spPr bwMode="auto">
          <a:xfrm rot="10800000">
            <a:off x="1066800" y="1524000"/>
            <a:ext cx="1219200" cy="152400"/>
          </a:xfrm>
          <a:prstGeom prst="homePlate">
            <a:avLst>
              <a:gd name="adj" fmla="val 23963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52</Words>
  <Application>Microsoft Macintosh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</vt:lpstr>
      <vt:lpstr>Times New Roman</vt:lpstr>
      <vt:lpstr>Symbol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Bryant</dc:creator>
  <cp:lastModifiedBy>Randy Bryant</cp:lastModifiedBy>
  <cp:revision>6</cp:revision>
  <dcterms:created xsi:type="dcterms:W3CDTF">2008-10-09T12:22:57Z</dcterms:created>
  <dcterms:modified xsi:type="dcterms:W3CDTF">2014-08-05T23:55:11Z</dcterms:modified>
</cp:coreProperties>
</file>