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5pPr>
    <a:lvl6pPr marL="22860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6pPr>
    <a:lvl7pPr marL="27432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7pPr>
    <a:lvl8pPr marL="32004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8pPr>
    <a:lvl9pPr marL="3657600" algn="l" defTabSz="457200" rtl="0" eaLnBrk="1" latinLnBrk="0" hangingPunct="1">
      <a:defRPr kern="1200">
        <a:solidFill>
          <a:schemeClr val="tx1"/>
        </a:solidFill>
        <a:latin typeface="Arial" charset="0"/>
        <a:ea typeface="ＭＳ Ｐゴシック" charset="0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10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3076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9261723-8FCF-3B42-BA2E-A624A2E4688D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814039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ＭＳ Ｐゴシック" charset="0"/>
        <a:cs typeface="Arial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65A3DEF-E5CD-5C46-9D2C-C1FF831D17B3}" type="slidenum">
              <a:rPr lang="en-US"/>
              <a:pPr/>
              <a:t>1</a:t>
            </a:fld>
            <a:endParaRPr lang="en-US"/>
          </a:p>
        </p:txBody>
      </p:sp>
      <p:sp>
        <p:nvSpPr>
          <p:cNvPr id="4098" name="Rectangle 2"/>
          <p:cNvSpPr>
            <a:spLocks noRot="1" noChangeArrowheads="1" noTextEdit="1"/>
          </p:cNvSpPr>
          <p:nvPr>
            <p:ph type="sldImg"/>
          </p:nvPr>
        </p:nvSpPr>
        <p:spPr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E54088C-E65D-A54C-9D6E-DE61FF16602E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227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36C8AC3-8BD4-1642-BE66-471E94721866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203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AF86272-9D01-CC47-A6F2-9C66BAC4CBD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86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DFDF9F-3FAD-2142-88AC-C7E55940979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212702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339B9AB-5F18-A549-9506-02442C84FCDF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83634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666B26F-F35C-6846-B1AF-D4189934BC08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23657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9067A6D-EECF-EA4A-9F58-D073E17986F9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62561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71E3DD-09BA-844E-A09F-A35E7C4332C4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0106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94F9D7F-A000-314D-AE34-DEA864B0DA3C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0113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7893851-00C0-FD4C-9C07-FE300748ECD0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95517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0BACBA-CE4E-AE47-8417-29F82EFEB75B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67735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31D1F6B7-E4A3-9249-8FAD-C5C7F42C6373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  <a:ea typeface="ＭＳ Ｐゴシック" charset="0"/>
          <a:cs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  <a:ea typeface="Arial" charset="0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  <a:ea typeface="Arial" charset="0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Arial" charset="0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ea typeface="Arial" charset="0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152400" y="671513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31</a:t>
            </a: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304800" y="671513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30</a:t>
            </a:r>
          </a:p>
        </p:txBody>
      </p:sp>
      <p:sp>
        <p:nvSpPr>
          <p:cNvPr id="2054" name="Rectangle 6"/>
          <p:cNvSpPr>
            <a:spLocks noChangeArrowheads="1"/>
          </p:cNvSpPr>
          <p:nvPr/>
        </p:nvSpPr>
        <p:spPr bwMode="auto">
          <a:xfrm>
            <a:off x="1371600" y="671513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23</a:t>
            </a:r>
          </a:p>
        </p:txBody>
      </p:sp>
      <p:sp>
        <p:nvSpPr>
          <p:cNvPr id="2055" name="Rectangle 7"/>
          <p:cNvSpPr>
            <a:spLocks noChangeArrowheads="1"/>
          </p:cNvSpPr>
          <p:nvPr/>
        </p:nvSpPr>
        <p:spPr bwMode="auto">
          <a:xfrm>
            <a:off x="1524000" y="671513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22</a:t>
            </a:r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4876800" y="671513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0</a:t>
            </a:r>
          </a:p>
        </p:txBody>
      </p:sp>
      <p:grpSp>
        <p:nvGrpSpPr>
          <p:cNvPr id="2057" name="Group 9"/>
          <p:cNvGrpSpPr>
            <a:grpSpLocks/>
          </p:cNvGrpSpPr>
          <p:nvPr/>
        </p:nvGrpSpPr>
        <p:grpSpPr bwMode="auto">
          <a:xfrm>
            <a:off x="146050" y="909638"/>
            <a:ext cx="4876800" cy="228600"/>
            <a:chOff x="96" y="567"/>
            <a:chExt cx="3072" cy="144"/>
          </a:xfrm>
        </p:grpSpPr>
        <p:sp>
          <p:nvSpPr>
            <p:cNvPr id="2058" name="Rectangle 10"/>
            <p:cNvSpPr>
              <a:spLocks noChangeArrowheads="1"/>
            </p:cNvSpPr>
            <p:nvPr/>
          </p:nvSpPr>
          <p:spPr bwMode="auto">
            <a:xfrm>
              <a:off x="96" y="567"/>
              <a:ext cx="96" cy="14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  <a:cs typeface="Courier New" charset="0"/>
                </a:rPr>
                <a:t>s</a:t>
              </a:r>
            </a:p>
          </p:txBody>
        </p:sp>
        <p:sp>
          <p:nvSpPr>
            <p:cNvPr id="2059" name="Rectangle 11"/>
            <p:cNvSpPr>
              <a:spLocks noChangeArrowheads="1"/>
            </p:cNvSpPr>
            <p:nvPr/>
          </p:nvSpPr>
          <p:spPr bwMode="auto">
            <a:xfrm>
              <a:off x="192" y="567"/>
              <a:ext cx="768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  <a:cs typeface="Courier New" charset="0"/>
                </a:rPr>
                <a:t>exp</a:t>
              </a:r>
            </a:p>
          </p:txBody>
        </p:sp>
        <p:sp>
          <p:nvSpPr>
            <p:cNvPr id="2060" name="Rectangle 12"/>
            <p:cNvSpPr>
              <a:spLocks noChangeArrowheads="1"/>
            </p:cNvSpPr>
            <p:nvPr/>
          </p:nvSpPr>
          <p:spPr bwMode="auto">
            <a:xfrm>
              <a:off x="960" y="567"/>
              <a:ext cx="2208" cy="14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  <a:cs typeface="Courier New" charset="0"/>
                </a:rPr>
                <a:t>frac</a:t>
              </a:r>
            </a:p>
          </p:txBody>
        </p:sp>
      </p:grpSp>
      <p:sp>
        <p:nvSpPr>
          <p:cNvPr id="2061" name="Rectangle 13"/>
          <p:cNvSpPr>
            <a:spLocks noChangeArrowheads="1"/>
          </p:cNvSpPr>
          <p:nvPr/>
        </p:nvSpPr>
        <p:spPr bwMode="auto">
          <a:xfrm>
            <a:off x="152400" y="16764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63</a:t>
            </a:r>
          </a:p>
        </p:txBody>
      </p:sp>
      <p:sp>
        <p:nvSpPr>
          <p:cNvPr id="2062" name="Rectangle 14"/>
          <p:cNvSpPr>
            <a:spLocks noChangeArrowheads="1"/>
          </p:cNvSpPr>
          <p:nvPr/>
        </p:nvSpPr>
        <p:spPr bwMode="auto">
          <a:xfrm>
            <a:off x="304800" y="16764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62</a:t>
            </a:r>
          </a:p>
        </p:txBody>
      </p:sp>
      <p:sp>
        <p:nvSpPr>
          <p:cNvPr id="2063" name="Rectangle 15"/>
          <p:cNvSpPr>
            <a:spLocks noChangeArrowheads="1"/>
          </p:cNvSpPr>
          <p:nvPr/>
        </p:nvSpPr>
        <p:spPr bwMode="auto">
          <a:xfrm>
            <a:off x="1828800" y="16764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52</a:t>
            </a:r>
          </a:p>
        </p:txBody>
      </p:sp>
      <p:sp>
        <p:nvSpPr>
          <p:cNvPr id="2064" name="Rectangle 16"/>
          <p:cNvSpPr>
            <a:spLocks noChangeArrowheads="1"/>
          </p:cNvSpPr>
          <p:nvPr/>
        </p:nvSpPr>
        <p:spPr bwMode="auto">
          <a:xfrm>
            <a:off x="1981200" y="16764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51</a:t>
            </a:r>
          </a:p>
        </p:txBody>
      </p:sp>
      <p:sp>
        <p:nvSpPr>
          <p:cNvPr id="2065" name="Rectangle 17"/>
          <p:cNvSpPr>
            <a:spLocks noChangeArrowheads="1"/>
          </p:cNvSpPr>
          <p:nvPr/>
        </p:nvSpPr>
        <p:spPr bwMode="auto">
          <a:xfrm>
            <a:off x="9753600" y="16764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0</a:t>
            </a:r>
          </a:p>
        </p:txBody>
      </p:sp>
      <p:grpSp>
        <p:nvGrpSpPr>
          <p:cNvPr id="2066" name="Group 18"/>
          <p:cNvGrpSpPr>
            <a:grpSpLocks/>
          </p:cNvGrpSpPr>
          <p:nvPr/>
        </p:nvGrpSpPr>
        <p:grpSpPr bwMode="auto">
          <a:xfrm>
            <a:off x="146050" y="1900238"/>
            <a:ext cx="4870450" cy="228600"/>
            <a:chOff x="96" y="1200"/>
            <a:chExt cx="3068" cy="144"/>
          </a:xfrm>
        </p:grpSpPr>
        <p:sp>
          <p:nvSpPr>
            <p:cNvPr id="2067" name="Rectangle 19"/>
            <p:cNvSpPr>
              <a:spLocks noChangeArrowheads="1"/>
            </p:cNvSpPr>
            <p:nvPr/>
          </p:nvSpPr>
          <p:spPr bwMode="auto">
            <a:xfrm>
              <a:off x="96" y="1200"/>
              <a:ext cx="96" cy="144"/>
            </a:xfrm>
            <a:prstGeom prst="rect">
              <a:avLst/>
            </a:prstGeom>
            <a:solidFill>
              <a:srgbClr val="DDDDDD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  <a:cs typeface="Courier New" charset="0"/>
                </a:rPr>
                <a:t>s</a:t>
              </a:r>
            </a:p>
          </p:txBody>
        </p:sp>
        <p:sp>
          <p:nvSpPr>
            <p:cNvPr id="2068" name="Rectangle 20"/>
            <p:cNvSpPr>
              <a:spLocks noChangeArrowheads="1"/>
            </p:cNvSpPr>
            <p:nvPr/>
          </p:nvSpPr>
          <p:spPr bwMode="auto">
            <a:xfrm>
              <a:off x="192" y="1200"/>
              <a:ext cx="1056" cy="144"/>
            </a:xfrm>
            <a:prstGeom prst="rect">
              <a:avLst/>
            </a:prstGeom>
            <a:solidFill>
              <a:schemeClr val="accent1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  <a:cs typeface="Courier New" charset="0"/>
                </a:rPr>
                <a:t>exp</a:t>
              </a:r>
            </a:p>
          </p:txBody>
        </p:sp>
        <p:sp>
          <p:nvSpPr>
            <p:cNvPr id="2069" name="Rectangle 21"/>
            <p:cNvSpPr>
              <a:spLocks noChangeArrowheads="1"/>
            </p:cNvSpPr>
            <p:nvPr/>
          </p:nvSpPr>
          <p:spPr bwMode="auto">
            <a:xfrm>
              <a:off x="1248" y="1200"/>
              <a:ext cx="1916" cy="144"/>
            </a:xfrm>
            <a:prstGeom prst="rect">
              <a:avLst/>
            </a:prstGeom>
            <a:solidFill>
              <a:srgbClr val="EAEAEA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blurRad="63500" dist="38099" dir="2700000" algn="ctr" rotWithShape="0">
                      <a:schemeClr val="bg2">
                        <a:alpha val="74998"/>
                      </a:schemeClr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algn="ctr"/>
              <a:r>
                <a:rPr lang="en-US" sz="1200">
                  <a:latin typeface="Courier New" charset="0"/>
                  <a:cs typeface="Courier New" charset="0"/>
                </a:rPr>
                <a:t>frac </a:t>
              </a:r>
              <a:r>
                <a:rPr lang="en-US" sz="1200">
                  <a:latin typeface="Times" charset="0"/>
                  <a:cs typeface="Courier New" charset="0"/>
                </a:rPr>
                <a:t>(51:32)</a:t>
              </a:r>
            </a:p>
          </p:txBody>
        </p:sp>
      </p:grpSp>
      <p:sp>
        <p:nvSpPr>
          <p:cNvPr id="2070" name="Text Box 22"/>
          <p:cNvSpPr txBox="1">
            <a:spLocks noChangeArrowheads="1"/>
          </p:cNvSpPr>
          <p:nvPr/>
        </p:nvSpPr>
        <p:spPr bwMode="auto">
          <a:xfrm>
            <a:off x="76200" y="466725"/>
            <a:ext cx="117157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Times" charset="0"/>
              </a:rPr>
              <a:t>Single precision</a:t>
            </a:r>
          </a:p>
        </p:txBody>
      </p:sp>
      <p:sp>
        <p:nvSpPr>
          <p:cNvPr id="2071" name="Text Box 23"/>
          <p:cNvSpPr txBox="1">
            <a:spLocks noChangeArrowheads="1"/>
          </p:cNvSpPr>
          <p:nvPr/>
        </p:nvSpPr>
        <p:spPr bwMode="auto">
          <a:xfrm>
            <a:off x="88900" y="1471613"/>
            <a:ext cx="12319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sz="1200">
                <a:latin typeface="Times" charset="0"/>
              </a:rPr>
              <a:t>Double precision</a:t>
            </a:r>
          </a:p>
        </p:txBody>
      </p:sp>
      <p:sp>
        <p:nvSpPr>
          <p:cNvPr id="2072" name="Rectangle 24"/>
          <p:cNvSpPr>
            <a:spLocks noChangeArrowheads="1"/>
          </p:cNvSpPr>
          <p:nvPr/>
        </p:nvSpPr>
        <p:spPr bwMode="auto">
          <a:xfrm>
            <a:off x="146050" y="2514600"/>
            <a:ext cx="4876800" cy="244475"/>
          </a:xfrm>
          <a:prstGeom prst="rect">
            <a:avLst/>
          </a:prstGeom>
          <a:solidFill>
            <a:srgbClr val="EAEAEA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200">
                <a:latin typeface="Courier New" charset="0"/>
                <a:cs typeface="Courier New" charset="0"/>
              </a:rPr>
              <a:t>frac </a:t>
            </a:r>
            <a:r>
              <a:rPr lang="en-US" sz="1200">
                <a:latin typeface="Times" charset="0"/>
                <a:cs typeface="Courier New" charset="0"/>
              </a:rPr>
              <a:t>(31:0)</a:t>
            </a:r>
          </a:p>
        </p:txBody>
      </p:sp>
      <p:sp>
        <p:nvSpPr>
          <p:cNvPr id="2073" name="Rectangle 25"/>
          <p:cNvSpPr>
            <a:spLocks noChangeArrowheads="1"/>
          </p:cNvSpPr>
          <p:nvPr/>
        </p:nvSpPr>
        <p:spPr bwMode="auto">
          <a:xfrm>
            <a:off x="152400" y="22860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31</a:t>
            </a:r>
          </a:p>
        </p:txBody>
      </p:sp>
      <p:sp>
        <p:nvSpPr>
          <p:cNvPr id="2074" name="Rectangle 26"/>
          <p:cNvSpPr>
            <a:spLocks noChangeArrowheads="1"/>
          </p:cNvSpPr>
          <p:nvPr/>
        </p:nvSpPr>
        <p:spPr bwMode="auto">
          <a:xfrm>
            <a:off x="4876800" y="22860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0</a:t>
            </a:r>
          </a:p>
        </p:txBody>
      </p:sp>
      <p:sp>
        <p:nvSpPr>
          <p:cNvPr id="2075" name="Rectangle 27"/>
          <p:cNvSpPr>
            <a:spLocks noChangeArrowheads="1"/>
          </p:cNvSpPr>
          <p:nvPr/>
        </p:nvSpPr>
        <p:spPr bwMode="auto">
          <a:xfrm>
            <a:off x="4876800" y="1676400"/>
            <a:ext cx="1524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n-US" sz="1000">
                <a:latin typeface="Times" charset="0"/>
              </a:rPr>
              <a:t>32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</TotalTime>
  <Words>35</Words>
  <Application>Microsoft Macintosh PowerPoint</Application>
  <PresentationFormat>On-screen Show (4:3)</PresentationFormat>
  <Paragraphs>23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Times</vt:lpstr>
      <vt:lpstr>Courier New</vt:lpstr>
      <vt:lpstr>Default Design</vt:lpstr>
      <vt:lpstr>PowerPoint Presentation</vt:lpstr>
    </vt:vector>
  </TitlesOfParts>
  <Company>Carnegie Mellon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Bryant</dc:creator>
  <cp:lastModifiedBy>Randy Bryant</cp:lastModifiedBy>
  <cp:revision>4</cp:revision>
  <dcterms:created xsi:type="dcterms:W3CDTF">2008-11-03T13:52:32Z</dcterms:created>
  <dcterms:modified xsi:type="dcterms:W3CDTF">2014-08-05T23:42:05Z</dcterms:modified>
</cp:coreProperties>
</file>