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0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261723-8FCF-3B42-BA2E-A624A2E468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40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5A3DEF-E5CD-5C46-9D2C-C1FF831D17B3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4088C-E65D-A54C-9D6E-DE61FF1660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C8AC3-8BD4-1642-BE66-471E947218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0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86272-9D01-CC47-A6F2-9C66BAC4CB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6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FDF9F-3FAD-2142-88AC-C7E5594097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27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9B9AB-5F18-A549-9506-02442C84FC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63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6B26F-F35C-6846-B1AF-D4189934BC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65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67A6D-EECF-EA4A-9F58-D073E17986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56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1E3DD-09BA-844E-A09F-A35E7C4332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10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F9D7F-A000-314D-AE34-DEA864B0DA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13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93851-00C0-FD4C-9C07-FE300748EC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51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BACBA-CE4E-AE47-8417-29F82EFEB7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7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D1F6B7-E4A3-9249-8FAD-C5C7F42C63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" y="671513"/>
            <a:ext cx="152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Times" charset="0"/>
              </a:rPr>
              <a:t>31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04800" y="671513"/>
            <a:ext cx="152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Times" charset="0"/>
              </a:rPr>
              <a:t>30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371600" y="671513"/>
            <a:ext cx="152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Times" charset="0"/>
              </a:rPr>
              <a:t>23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524000" y="671513"/>
            <a:ext cx="152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Times" charset="0"/>
              </a:rPr>
              <a:t>22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876800" y="671513"/>
            <a:ext cx="152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Times" charset="0"/>
              </a:rPr>
              <a:t>0</a:t>
            </a:r>
          </a:p>
        </p:txBody>
      </p:sp>
      <p:grpSp>
        <p:nvGrpSpPr>
          <p:cNvPr id="2057" name="Group 9"/>
          <p:cNvGrpSpPr>
            <a:grpSpLocks/>
          </p:cNvGrpSpPr>
          <p:nvPr/>
        </p:nvGrpSpPr>
        <p:grpSpPr bwMode="auto">
          <a:xfrm>
            <a:off x="146050" y="909638"/>
            <a:ext cx="4876800" cy="228600"/>
            <a:chOff x="96" y="567"/>
            <a:chExt cx="3072" cy="144"/>
          </a:xfrm>
        </p:grpSpPr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96" y="567"/>
              <a:ext cx="96" cy="14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latin typeface="Courier New" charset="0"/>
                  <a:cs typeface="Courier New" charset="0"/>
                </a:rPr>
                <a:t>s</a:t>
              </a:r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192" y="567"/>
              <a:ext cx="768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latin typeface="Courier New" charset="0"/>
                  <a:cs typeface="Courier New" charset="0"/>
                </a:rPr>
                <a:t>exp</a:t>
              </a:r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960" y="567"/>
              <a:ext cx="2208" cy="144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latin typeface="Courier New" charset="0"/>
                  <a:cs typeface="Courier New" charset="0"/>
                </a:rPr>
                <a:t>frac</a:t>
              </a:r>
            </a:p>
          </p:txBody>
        </p:sp>
      </p:grp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152400" y="1676400"/>
            <a:ext cx="152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Times" charset="0"/>
              </a:rPr>
              <a:t>63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304800" y="1676400"/>
            <a:ext cx="152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Times" charset="0"/>
              </a:rPr>
              <a:t>62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828800" y="1676400"/>
            <a:ext cx="152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Times" charset="0"/>
              </a:rPr>
              <a:t>52</a:t>
            </a: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981200" y="1676400"/>
            <a:ext cx="152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Times" charset="0"/>
              </a:rPr>
              <a:t>51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9753600" y="1676400"/>
            <a:ext cx="152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Times" charset="0"/>
              </a:rPr>
              <a:t>0</a:t>
            </a:r>
          </a:p>
        </p:txBody>
      </p:sp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146050" y="1900238"/>
            <a:ext cx="4870450" cy="228600"/>
            <a:chOff x="96" y="1200"/>
            <a:chExt cx="3068" cy="144"/>
          </a:xfrm>
        </p:grpSpPr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96" y="1200"/>
              <a:ext cx="96" cy="14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latin typeface="Courier New" charset="0"/>
                  <a:cs typeface="Courier New" charset="0"/>
                </a:rPr>
                <a:t>s</a:t>
              </a:r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192" y="1200"/>
              <a:ext cx="105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latin typeface="Courier New" charset="0"/>
                  <a:cs typeface="Courier New" charset="0"/>
                </a:rPr>
                <a:t>exp</a:t>
              </a:r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1248" y="1200"/>
              <a:ext cx="1916" cy="144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latin typeface="Courier New" charset="0"/>
                  <a:cs typeface="Courier New" charset="0"/>
                </a:rPr>
                <a:t>frac </a:t>
              </a:r>
              <a:r>
                <a:rPr lang="en-US" sz="1200">
                  <a:latin typeface="Times" charset="0"/>
                  <a:cs typeface="Courier New" charset="0"/>
                </a:rPr>
                <a:t>(51:32)</a:t>
              </a:r>
            </a:p>
          </p:txBody>
        </p:sp>
      </p:grp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76200" y="466725"/>
            <a:ext cx="1171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latin typeface="Times" charset="0"/>
              </a:rPr>
              <a:t>Single precision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88900" y="1471613"/>
            <a:ext cx="1231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latin typeface="Times" charset="0"/>
              </a:rPr>
              <a:t>Double precision</a:t>
            </a: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146050" y="2514600"/>
            <a:ext cx="4876800" cy="2444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Courier New" charset="0"/>
                <a:cs typeface="Courier New" charset="0"/>
              </a:rPr>
              <a:t>frac </a:t>
            </a:r>
            <a:r>
              <a:rPr lang="en-US" sz="1200">
                <a:latin typeface="Times" charset="0"/>
                <a:cs typeface="Courier New" charset="0"/>
              </a:rPr>
              <a:t>(31:0)</a:t>
            </a: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152400" y="2286000"/>
            <a:ext cx="152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Times" charset="0"/>
              </a:rPr>
              <a:t>31</a:t>
            </a: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4876800" y="2286000"/>
            <a:ext cx="152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Times" charset="0"/>
              </a:rPr>
              <a:t>0</a:t>
            </a: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4876800" y="1676400"/>
            <a:ext cx="152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latin typeface="Times" charset="0"/>
              </a:rPr>
              <a:t>32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35</Words>
  <Application>Microsoft Macintosh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</vt:lpstr>
      <vt:lpstr>Courier New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Bryant</dc:creator>
  <cp:lastModifiedBy>Randy Bryant</cp:lastModifiedBy>
  <cp:revision>4</cp:revision>
  <dcterms:created xsi:type="dcterms:W3CDTF">2008-11-03T13:52:32Z</dcterms:created>
  <dcterms:modified xsi:type="dcterms:W3CDTF">2014-08-05T23:42:05Z</dcterms:modified>
</cp:coreProperties>
</file>