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07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972343F-DA53-F240-BFE1-0277CFFB8B0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87916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DE2F6E8-6585-AD44-BDF4-3FE0CF7A271C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Ro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58CA84-2B90-A743-9250-051C80EFB70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6979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296D4D-0EF2-134C-912F-D5B7A78284D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0260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0387ED-DB20-5B4A-9F9E-A68F41CCDBB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4210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1CB6C0-CB6E-FA4E-A29B-EAAC8E00398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0521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261AC2-894E-024D-A95F-2EC205EEF37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694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ADF4A3-DBC2-F649-ACF9-F1C7C17CC40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898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D1DFA4-94F3-5B4C-A26B-DEEEA9390D4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77943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FB7307-1DF9-7342-90CB-041B2F125E6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8968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592912-C764-D346-A302-82038E99DBA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1045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0FF17D-B852-0D42-9101-0A92D35E7AD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7985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E9141A-35FF-6F45-9DCC-5E94A90B77B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563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4A9796C-0BBF-E141-8D76-EE0ABC7FFB9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Arial" charset="0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Arial" charset="0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Arial" charset="0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457200" y="1747838"/>
            <a:ext cx="152400" cy="228600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 i="1">
                <a:latin typeface="Times" charset="0"/>
                <a:cs typeface="Courier New" charset="0"/>
              </a:rPr>
              <a:t>s</a:t>
            </a: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609600" y="1747838"/>
            <a:ext cx="12192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>
                <a:latin typeface="Times" charset="0"/>
                <a:cs typeface="Courier New" charset="0"/>
                <a:sym typeface="Symbol" charset="0"/>
              </a:rPr>
              <a:t> 0 &amp;  255</a:t>
            </a:r>
            <a:endParaRPr lang="en-US" sz="1200">
              <a:latin typeface="Courier New" charset="0"/>
              <a:cs typeface="Courier New" charset="0"/>
              <a:sym typeface="Symbol" charset="0"/>
            </a:endParaRPr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1828800" y="1747838"/>
            <a:ext cx="3505200" cy="228600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 i="1">
                <a:latin typeface="Times" charset="0"/>
                <a:cs typeface="Courier New" charset="0"/>
              </a:rPr>
              <a:t>f</a:t>
            </a:r>
          </a:p>
        </p:txBody>
      </p:sp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381000" y="1404938"/>
            <a:ext cx="113399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 dirty="0">
                <a:latin typeface="+mj-lt"/>
              </a:rPr>
              <a:t>1. Normalized</a:t>
            </a:r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450850" y="2509838"/>
            <a:ext cx="152400" cy="228600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 i="1">
                <a:latin typeface="Times" charset="0"/>
                <a:cs typeface="Courier New" charset="0"/>
              </a:rPr>
              <a:t>s</a:t>
            </a:r>
          </a:p>
        </p:txBody>
      </p:sp>
      <p:sp>
        <p:nvSpPr>
          <p:cNvPr id="2057" name="Rectangle 9"/>
          <p:cNvSpPr>
            <a:spLocks noChangeArrowheads="1"/>
          </p:cNvSpPr>
          <p:nvPr/>
        </p:nvSpPr>
        <p:spPr bwMode="auto">
          <a:xfrm>
            <a:off x="1822450" y="2509838"/>
            <a:ext cx="3505200" cy="228600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 i="1">
                <a:latin typeface="Times" charset="0"/>
                <a:cs typeface="Courier New" charset="0"/>
              </a:rPr>
              <a:t>f</a:t>
            </a:r>
          </a:p>
        </p:txBody>
      </p:sp>
      <p:sp>
        <p:nvSpPr>
          <p:cNvPr id="2058" name="Rectangle 10"/>
          <p:cNvSpPr>
            <a:spLocks noChangeArrowheads="1"/>
          </p:cNvSpPr>
          <p:nvPr/>
        </p:nvSpPr>
        <p:spPr bwMode="auto">
          <a:xfrm>
            <a:off x="444500" y="3195638"/>
            <a:ext cx="152400" cy="228600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 i="1">
                <a:latin typeface="Times" charset="0"/>
                <a:cs typeface="Courier New" charset="0"/>
              </a:rPr>
              <a:t>s</a:t>
            </a:r>
          </a:p>
        </p:txBody>
      </p:sp>
      <p:sp>
        <p:nvSpPr>
          <p:cNvPr id="2059" name="Rectangle 11"/>
          <p:cNvSpPr>
            <a:spLocks noChangeArrowheads="1"/>
          </p:cNvSpPr>
          <p:nvPr/>
        </p:nvSpPr>
        <p:spPr bwMode="auto">
          <a:xfrm>
            <a:off x="450850" y="3881438"/>
            <a:ext cx="152400" cy="228600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 i="1">
                <a:latin typeface="Times" charset="0"/>
                <a:cs typeface="Courier New" charset="0"/>
              </a:rPr>
              <a:t>s</a:t>
            </a:r>
          </a:p>
        </p:txBody>
      </p:sp>
      <p:sp>
        <p:nvSpPr>
          <p:cNvPr id="2060" name="Rectangle 12"/>
          <p:cNvSpPr>
            <a:spLocks noChangeArrowheads="1"/>
          </p:cNvSpPr>
          <p:nvPr/>
        </p:nvSpPr>
        <p:spPr bwMode="auto">
          <a:xfrm>
            <a:off x="1822450" y="3881438"/>
            <a:ext cx="3505200" cy="228600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>
                <a:latin typeface="Times" charset="0"/>
                <a:cs typeface="Courier New" charset="0"/>
                <a:sym typeface="Symbol" charset="0"/>
              </a:rPr>
              <a:t> 0</a:t>
            </a:r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374650" y="2181225"/>
            <a:ext cx="130516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 dirty="0">
                <a:latin typeface="+mj-lt"/>
              </a:rPr>
              <a:t>2. </a:t>
            </a:r>
            <a:r>
              <a:rPr lang="en-US" sz="1200" dirty="0" err="1">
                <a:latin typeface="+mj-lt"/>
              </a:rPr>
              <a:t>Denormalized</a:t>
            </a:r>
            <a:endParaRPr lang="en-US" sz="1200" dirty="0">
              <a:latin typeface="+mj-lt"/>
            </a:endParaRPr>
          </a:p>
        </p:txBody>
      </p:sp>
      <p:sp>
        <p:nvSpPr>
          <p:cNvPr id="2062" name="Text Box 14"/>
          <p:cNvSpPr txBox="1">
            <a:spLocks noChangeArrowheads="1"/>
          </p:cNvSpPr>
          <p:nvPr/>
        </p:nvSpPr>
        <p:spPr bwMode="auto">
          <a:xfrm>
            <a:off x="368300" y="2890838"/>
            <a:ext cx="88610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>
                <a:latin typeface="+mj-lt"/>
              </a:rPr>
              <a:t>3a. Infinity</a:t>
            </a:r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361950" y="3600450"/>
            <a:ext cx="749199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>
                <a:latin typeface="+mj-lt"/>
              </a:rPr>
              <a:t>3b. NaN</a:t>
            </a:r>
          </a:p>
        </p:txBody>
      </p:sp>
      <p:sp>
        <p:nvSpPr>
          <p:cNvPr id="2064" name="Rectangle 16"/>
          <p:cNvSpPr>
            <a:spLocks noChangeArrowheads="1"/>
          </p:cNvSpPr>
          <p:nvPr/>
        </p:nvSpPr>
        <p:spPr bwMode="auto">
          <a:xfrm>
            <a:off x="596900" y="3195638"/>
            <a:ext cx="1524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>
                <a:latin typeface="Courier New" charset="0"/>
                <a:cs typeface="Courier New" charset="0"/>
              </a:rPr>
              <a:t>1</a:t>
            </a:r>
          </a:p>
        </p:txBody>
      </p:sp>
      <p:sp>
        <p:nvSpPr>
          <p:cNvPr id="2065" name="Rectangle 17"/>
          <p:cNvSpPr>
            <a:spLocks noChangeArrowheads="1"/>
          </p:cNvSpPr>
          <p:nvPr/>
        </p:nvSpPr>
        <p:spPr bwMode="auto">
          <a:xfrm>
            <a:off x="1816100" y="3195638"/>
            <a:ext cx="152400" cy="228600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>
                <a:latin typeface="Courier New" charset="0"/>
                <a:cs typeface="Courier New" charset="0"/>
              </a:rPr>
              <a:t>0</a:t>
            </a:r>
          </a:p>
        </p:txBody>
      </p:sp>
      <p:sp>
        <p:nvSpPr>
          <p:cNvPr id="2066" name="Rectangle 18"/>
          <p:cNvSpPr>
            <a:spLocks noChangeArrowheads="1"/>
          </p:cNvSpPr>
          <p:nvPr/>
        </p:nvSpPr>
        <p:spPr bwMode="auto">
          <a:xfrm>
            <a:off x="749300" y="3195638"/>
            <a:ext cx="1524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>
                <a:latin typeface="Courier New" charset="0"/>
                <a:cs typeface="Courier New" charset="0"/>
              </a:rPr>
              <a:t>1</a:t>
            </a:r>
          </a:p>
        </p:txBody>
      </p:sp>
      <p:sp>
        <p:nvSpPr>
          <p:cNvPr id="2067" name="Rectangle 19"/>
          <p:cNvSpPr>
            <a:spLocks noChangeArrowheads="1"/>
          </p:cNvSpPr>
          <p:nvPr/>
        </p:nvSpPr>
        <p:spPr bwMode="auto">
          <a:xfrm>
            <a:off x="901700" y="3195638"/>
            <a:ext cx="1524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>
                <a:latin typeface="Courier New" charset="0"/>
                <a:cs typeface="Courier New" charset="0"/>
              </a:rPr>
              <a:t>1</a:t>
            </a:r>
          </a:p>
        </p:txBody>
      </p:sp>
      <p:sp>
        <p:nvSpPr>
          <p:cNvPr id="2068" name="Rectangle 20"/>
          <p:cNvSpPr>
            <a:spLocks noChangeArrowheads="1"/>
          </p:cNvSpPr>
          <p:nvPr/>
        </p:nvSpPr>
        <p:spPr bwMode="auto">
          <a:xfrm>
            <a:off x="1054100" y="3195638"/>
            <a:ext cx="1524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>
                <a:latin typeface="Courier New" charset="0"/>
                <a:cs typeface="Courier New" charset="0"/>
              </a:rPr>
              <a:t>1</a:t>
            </a:r>
          </a:p>
        </p:txBody>
      </p:sp>
      <p:sp>
        <p:nvSpPr>
          <p:cNvPr id="2069" name="Rectangle 21"/>
          <p:cNvSpPr>
            <a:spLocks noChangeArrowheads="1"/>
          </p:cNvSpPr>
          <p:nvPr/>
        </p:nvSpPr>
        <p:spPr bwMode="auto">
          <a:xfrm>
            <a:off x="1206500" y="3195638"/>
            <a:ext cx="1524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>
                <a:latin typeface="Courier New" charset="0"/>
                <a:cs typeface="Courier New" charset="0"/>
              </a:rPr>
              <a:t>1</a:t>
            </a:r>
          </a:p>
        </p:txBody>
      </p:sp>
      <p:sp>
        <p:nvSpPr>
          <p:cNvPr id="2070" name="Rectangle 22"/>
          <p:cNvSpPr>
            <a:spLocks noChangeArrowheads="1"/>
          </p:cNvSpPr>
          <p:nvPr/>
        </p:nvSpPr>
        <p:spPr bwMode="auto">
          <a:xfrm>
            <a:off x="1358900" y="3195638"/>
            <a:ext cx="1524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>
                <a:latin typeface="Courier New" charset="0"/>
                <a:cs typeface="Courier New" charset="0"/>
              </a:rPr>
              <a:t>1</a:t>
            </a:r>
          </a:p>
        </p:txBody>
      </p:sp>
      <p:sp>
        <p:nvSpPr>
          <p:cNvPr id="2071" name="Rectangle 23"/>
          <p:cNvSpPr>
            <a:spLocks noChangeArrowheads="1"/>
          </p:cNvSpPr>
          <p:nvPr/>
        </p:nvSpPr>
        <p:spPr bwMode="auto">
          <a:xfrm>
            <a:off x="1511300" y="3195638"/>
            <a:ext cx="1524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>
                <a:latin typeface="Courier New" charset="0"/>
                <a:cs typeface="Courier New" charset="0"/>
              </a:rPr>
              <a:t>1</a:t>
            </a:r>
          </a:p>
        </p:txBody>
      </p:sp>
      <p:sp>
        <p:nvSpPr>
          <p:cNvPr id="2072" name="Rectangle 24"/>
          <p:cNvSpPr>
            <a:spLocks noChangeArrowheads="1"/>
          </p:cNvSpPr>
          <p:nvPr/>
        </p:nvSpPr>
        <p:spPr bwMode="auto">
          <a:xfrm>
            <a:off x="1663700" y="3195638"/>
            <a:ext cx="1524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>
                <a:latin typeface="Courier New" charset="0"/>
                <a:cs typeface="Courier New" charset="0"/>
              </a:rPr>
              <a:t>1</a:t>
            </a:r>
          </a:p>
        </p:txBody>
      </p:sp>
      <p:sp>
        <p:nvSpPr>
          <p:cNvPr id="2073" name="Rectangle 25"/>
          <p:cNvSpPr>
            <a:spLocks noChangeArrowheads="1"/>
          </p:cNvSpPr>
          <p:nvPr/>
        </p:nvSpPr>
        <p:spPr bwMode="auto">
          <a:xfrm>
            <a:off x="1968500" y="3195638"/>
            <a:ext cx="152400" cy="228600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>
                <a:latin typeface="Courier New" charset="0"/>
                <a:cs typeface="Courier New" charset="0"/>
              </a:rPr>
              <a:t>0</a:t>
            </a:r>
          </a:p>
        </p:txBody>
      </p:sp>
      <p:sp>
        <p:nvSpPr>
          <p:cNvPr id="2074" name="Rectangle 26"/>
          <p:cNvSpPr>
            <a:spLocks noChangeArrowheads="1"/>
          </p:cNvSpPr>
          <p:nvPr/>
        </p:nvSpPr>
        <p:spPr bwMode="auto">
          <a:xfrm>
            <a:off x="2120900" y="3195638"/>
            <a:ext cx="152400" cy="228600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>
                <a:latin typeface="Courier New" charset="0"/>
                <a:cs typeface="Courier New" charset="0"/>
              </a:rPr>
              <a:t>0</a:t>
            </a:r>
          </a:p>
        </p:txBody>
      </p:sp>
      <p:sp>
        <p:nvSpPr>
          <p:cNvPr id="2075" name="Rectangle 27"/>
          <p:cNvSpPr>
            <a:spLocks noChangeArrowheads="1"/>
          </p:cNvSpPr>
          <p:nvPr/>
        </p:nvSpPr>
        <p:spPr bwMode="auto">
          <a:xfrm>
            <a:off x="2273300" y="3195638"/>
            <a:ext cx="152400" cy="228600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>
                <a:latin typeface="Courier New" charset="0"/>
                <a:cs typeface="Courier New" charset="0"/>
              </a:rPr>
              <a:t>0</a:t>
            </a:r>
          </a:p>
        </p:txBody>
      </p:sp>
      <p:sp>
        <p:nvSpPr>
          <p:cNvPr id="2076" name="Rectangle 28"/>
          <p:cNvSpPr>
            <a:spLocks noChangeArrowheads="1"/>
          </p:cNvSpPr>
          <p:nvPr/>
        </p:nvSpPr>
        <p:spPr bwMode="auto">
          <a:xfrm>
            <a:off x="2425700" y="3195638"/>
            <a:ext cx="152400" cy="228600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>
                <a:latin typeface="Courier New" charset="0"/>
                <a:cs typeface="Courier New" charset="0"/>
              </a:rPr>
              <a:t>0</a:t>
            </a:r>
          </a:p>
        </p:txBody>
      </p:sp>
      <p:sp>
        <p:nvSpPr>
          <p:cNvPr id="2077" name="Rectangle 29"/>
          <p:cNvSpPr>
            <a:spLocks noChangeArrowheads="1"/>
          </p:cNvSpPr>
          <p:nvPr/>
        </p:nvSpPr>
        <p:spPr bwMode="auto">
          <a:xfrm>
            <a:off x="2578100" y="3195638"/>
            <a:ext cx="152400" cy="228600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>
                <a:latin typeface="Courier New" charset="0"/>
                <a:cs typeface="Courier New" charset="0"/>
              </a:rPr>
              <a:t>0</a:t>
            </a:r>
          </a:p>
        </p:txBody>
      </p:sp>
      <p:sp>
        <p:nvSpPr>
          <p:cNvPr id="2078" name="Rectangle 30"/>
          <p:cNvSpPr>
            <a:spLocks noChangeArrowheads="1"/>
          </p:cNvSpPr>
          <p:nvPr/>
        </p:nvSpPr>
        <p:spPr bwMode="auto">
          <a:xfrm>
            <a:off x="2730500" y="3195638"/>
            <a:ext cx="152400" cy="228600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>
                <a:latin typeface="Courier New" charset="0"/>
                <a:cs typeface="Courier New" charset="0"/>
              </a:rPr>
              <a:t>0</a:t>
            </a:r>
          </a:p>
        </p:txBody>
      </p:sp>
      <p:sp>
        <p:nvSpPr>
          <p:cNvPr id="2079" name="Rectangle 31"/>
          <p:cNvSpPr>
            <a:spLocks noChangeArrowheads="1"/>
          </p:cNvSpPr>
          <p:nvPr/>
        </p:nvSpPr>
        <p:spPr bwMode="auto">
          <a:xfrm>
            <a:off x="2882900" y="3195638"/>
            <a:ext cx="152400" cy="228600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>
                <a:latin typeface="Courier New" charset="0"/>
                <a:cs typeface="Courier New" charset="0"/>
              </a:rPr>
              <a:t>0</a:t>
            </a:r>
          </a:p>
        </p:txBody>
      </p:sp>
      <p:sp>
        <p:nvSpPr>
          <p:cNvPr id="2080" name="Rectangle 32"/>
          <p:cNvSpPr>
            <a:spLocks noChangeArrowheads="1"/>
          </p:cNvSpPr>
          <p:nvPr/>
        </p:nvSpPr>
        <p:spPr bwMode="auto">
          <a:xfrm>
            <a:off x="3035300" y="3195638"/>
            <a:ext cx="152400" cy="228600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>
                <a:latin typeface="Courier New" charset="0"/>
                <a:cs typeface="Courier New" charset="0"/>
              </a:rPr>
              <a:t>0</a:t>
            </a:r>
          </a:p>
        </p:txBody>
      </p:sp>
      <p:sp>
        <p:nvSpPr>
          <p:cNvPr id="2081" name="Rectangle 33"/>
          <p:cNvSpPr>
            <a:spLocks noChangeArrowheads="1"/>
          </p:cNvSpPr>
          <p:nvPr/>
        </p:nvSpPr>
        <p:spPr bwMode="auto">
          <a:xfrm>
            <a:off x="3187700" y="3195638"/>
            <a:ext cx="152400" cy="228600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>
                <a:latin typeface="Courier New" charset="0"/>
                <a:cs typeface="Courier New" charset="0"/>
              </a:rPr>
              <a:t>0</a:t>
            </a:r>
          </a:p>
        </p:txBody>
      </p:sp>
      <p:sp>
        <p:nvSpPr>
          <p:cNvPr id="2082" name="Rectangle 34"/>
          <p:cNvSpPr>
            <a:spLocks noChangeArrowheads="1"/>
          </p:cNvSpPr>
          <p:nvPr/>
        </p:nvSpPr>
        <p:spPr bwMode="auto">
          <a:xfrm>
            <a:off x="3340100" y="3195638"/>
            <a:ext cx="152400" cy="228600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>
                <a:latin typeface="Courier New" charset="0"/>
                <a:cs typeface="Courier New" charset="0"/>
              </a:rPr>
              <a:t>0</a:t>
            </a:r>
          </a:p>
        </p:txBody>
      </p:sp>
      <p:sp>
        <p:nvSpPr>
          <p:cNvPr id="2083" name="Rectangle 35"/>
          <p:cNvSpPr>
            <a:spLocks noChangeArrowheads="1"/>
          </p:cNvSpPr>
          <p:nvPr/>
        </p:nvSpPr>
        <p:spPr bwMode="auto">
          <a:xfrm>
            <a:off x="3492500" y="3195638"/>
            <a:ext cx="152400" cy="228600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>
                <a:latin typeface="Courier New" charset="0"/>
                <a:cs typeface="Courier New" charset="0"/>
              </a:rPr>
              <a:t>0</a:t>
            </a:r>
          </a:p>
        </p:txBody>
      </p:sp>
      <p:sp>
        <p:nvSpPr>
          <p:cNvPr id="2084" name="Rectangle 36"/>
          <p:cNvSpPr>
            <a:spLocks noChangeArrowheads="1"/>
          </p:cNvSpPr>
          <p:nvPr/>
        </p:nvSpPr>
        <p:spPr bwMode="auto">
          <a:xfrm>
            <a:off x="3644900" y="3195638"/>
            <a:ext cx="152400" cy="228600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>
                <a:latin typeface="Courier New" charset="0"/>
                <a:cs typeface="Courier New" charset="0"/>
              </a:rPr>
              <a:t>0</a:t>
            </a:r>
          </a:p>
        </p:txBody>
      </p:sp>
      <p:sp>
        <p:nvSpPr>
          <p:cNvPr id="2085" name="Rectangle 37"/>
          <p:cNvSpPr>
            <a:spLocks noChangeArrowheads="1"/>
          </p:cNvSpPr>
          <p:nvPr/>
        </p:nvSpPr>
        <p:spPr bwMode="auto">
          <a:xfrm>
            <a:off x="3797300" y="3195638"/>
            <a:ext cx="152400" cy="228600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>
                <a:latin typeface="Courier New" charset="0"/>
                <a:cs typeface="Courier New" charset="0"/>
              </a:rPr>
              <a:t>0</a:t>
            </a:r>
          </a:p>
        </p:txBody>
      </p:sp>
      <p:sp>
        <p:nvSpPr>
          <p:cNvPr id="2086" name="Rectangle 38"/>
          <p:cNvSpPr>
            <a:spLocks noChangeArrowheads="1"/>
          </p:cNvSpPr>
          <p:nvPr/>
        </p:nvSpPr>
        <p:spPr bwMode="auto">
          <a:xfrm>
            <a:off x="3949700" y="3195638"/>
            <a:ext cx="152400" cy="228600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>
                <a:latin typeface="Courier New" charset="0"/>
                <a:cs typeface="Courier New" charset="0"/>
              </a:rPr>
              <a:t>0</a:t>
            </a:r>
          </a:p>
        </p:txBody>
      </p:sp>
      <p:sp>
        <p:nvSpPr>
          <p:cNvPr id="2087" name="Rectangle 39"/>
          <p:cNvSpPr>
            <a:spLocks noChangeArrowheads="1"/>
          </p:cNvSpPr>
          <p:nvPr/>
        </p:nvSpPr>
        <p:spPr bwMode="auto">
          <a:xfrm>
            <a:off x="4102100" y="3195638"/>
            <a:ext cx="152400" cy="228600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>
                <a:latin typeface="Courier New" charset="0"/>
                <a:cs typeface="Courier New" charset="0"/>
              </a:rPr>
              <a:t>0</a:t>
            </a:r>
          </a:p>
        </p:txBody>
      </p:sp>
      <p:sp>
        <p:nvSpPr>
          <p:cNvPr id="2088" name="Rectangle 40"/>
          <p:cNvSpPr>
            <a:spLocks noChangeArrowheads="1"/>
          </p:cNvSpPr>
          <p:nvPr/>
        </p:nvSpPr>
        <p:spPr bwMode="auto">
          <a:xfrm>
            <a:off x="4254500" y="3195638"/>
            <a:ext cx="152400" cy="228600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>
                <a:latin typeface="Courier New" charset="0"/>
                <a:cs typeface="Courier New" charset="0"/>
              </a:rPr>
              <a:t>0</a:t>
            </a:r>
          </a:p>
        </p:txBody>
      </p:sp>
      <p:sp>
        <p:nvSpPr>
          <p:cNvPr id="2089" name="Rectangle 41"/>
          <p:cNvSpPr>
            <a:spLocks noChangeArrowheads="1"/>
          </p:cNvSpPr>
          <p:nvPr/>
        </p:nvSpPr>
        <p:spPr bwMode="auto">
          <a:xfrm>
            <a:off x="4406900" y="3195638"/>
            <a:ext cx="152400" cy="228600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>
                <a:latin typeface="Courier New" charset="0"/>
                <a:cs typeface="Courier New" charset="0"/>
              </a:rPr>
              <a:t>0</a:t>
            </a:r>
          </a:p>
        </p:txBody>
      </p:sp>
      <p:sp>
        <p:nvSpPr>
          <p:cNvPr id="2090" name="Rectangle 42"/>
          <p:cNvSpPr>
            <a:spLocks noChangeArrowheads="1"/>
          </p:cNvSpPr>
          <p:nvPr/>
        </p:nvSpPr>
        <p:spPr bwMode="auto">
          <a:xfrm>
            <a:off x="4559300" y="3195638"/>
            <a:ext cx="152400" cy="228600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>
                <a:latin typeface="Courier New" charset="0"/>
                <a:cs typeface="Courier New" charset="0"/>
              </a:rPr>
              <a:t>0</a:t>
            </a:r>
          </a:p>
        </p:txBody>
      </p:sp>
      <p:sp>
        <p:nvSpPr>
          <p:cNvPr id="2091" name="Rectangle 43"/>
          <p:cNvSpPr>
            <a:spLocks noChangeArrowheads="1"/>
          </p:cNvSpPr>
          <p:nvPr/>
        </p:nvSpPr>
        <p:spPr bwMode="auto">
          <a:xfrm>
            <a:off x="4711700" y="3195638"/>
            <a:ext cx="152400" cy="228600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>
                <a:latin typeface="Courier New" charset="0"/>
                <a:cs typeface="Courier New" charset="0"/>
              </a:rPr>
              <a:t>0</a:t>
            </a:r>
          </a:p>
        </p:txBody>
      </p:sp>
      <p:sp>
        <p:nvSpPr>
          <p:cNvPr id="2092" name="Rectangle 44"/>
          <p:cNvSpPr>
            <a:spLocks noChangeArrowheads="1"/>
          </p:cNvSpPr>
          <p:nvPr/>
        </p:nvSpPr>
        <p:spPr bwMode="auto">
          <a:xfrm>
            <a:off x="4864100" y="3195638"/>
            <a:ext cx="152400" cy="228600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>
                <a:latin typeface="Courier New" charset="0"/>
                <a:cs typeface="Courier New" charset="0"/>
              </a:rPr>
              <a:t>0</a:t>
            </a:r>
          </a:p>
        </p:txBody>
      </p:sp>
      <p:sp>
        <p:nvSpPr>
          <p:cNvPr id="2093" name="Rectangle 45"/>
          <p:cNvSpPr>
            <a:spLocks noChangeArrowheads="1"/>
          </p:cNvSpPr>
          <p:nvPr/>
        </p:nvSpPr>
        <p:spPr bwMode="auto">
          <a:xfrm>
            <a:off x="5016500" y="3195638"/>
            <a:ext cx="152400" cy="228600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>
                <a:latin typeface="Courier New" charset="0"/>
                <a:cs typeface="Courier New" charset="0"/>
              </a:rPr>
              <a:t>0</a:t>
            </a:r>
          </a:p>
        </p:txBody>
      </p:sp>
      <p:sp>
        <p:nvSpPr>
          <p:cNvPr id="2094" name="Rectangle 46"/>
          <p:cNvSpPr>
            <a:spLocks noChangeArrowheads="1"/>
          </p:cNvSpPr>
          <p:nvPr/>
        </p:nvSpPr>
        <p:spPr bwMode="auto">
          <a:xfrm>
            <a:off x="5168900" y="3195638"/>
            <a:ext cx="152400" cy="228600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>
                <a:latin typeface="Courier New" charset="0"/>
                <a:cs typeface="Courier New" charset="0"/>
              </a:rPr>
              <a:t>0</a:t>
            </a:r>
          </a:p>
        </p:txBody>
      </p:sp>
      <p:sp>
        <p:nvSpPr>
          <p:cNvPr id="2095" name="Rectangle 47"/>
          <p:cNvSpPr>
            <a:spLocks noChangeArrowheads="1"/>
          </p:cNvSpPr>
          <p:nvPr/>
        </p:nvSpPr>
        <p:spPr bwMode="auto">
          <a:xfrm>
            <a:off x="603250" y="3881438"/>
            <a:ext cx="1524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>
                <a:latin typeface="Courier New" charset="0"/>
                <a:cs typeface="Courier New" charset="0"/>
              </a:rPr>
              <a:t>1</a:t>
            </a:r>
          </a:p>
        </p:txBody>
      </p:sp>
      <p:sp>
        <p:nvSpPr>
          <p:cNvPr id="2096" name="Rectangle 48"/>
          <p:cNvSpPr>
            <a:spLocks noChangeArrowheads="1"/>
          </p:cNvSpPr>
          <p:nvPr/>
        </p:nvSpPr>
        <p:spPr bwMode="auto">
          <a:xfrm>
            <a:off x="755650" y="3881438"/>
            <a:ext cx="1524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>
                <a:latin typeface="Courier New" charset="0"/>
                <a:cs typeface="Courier New" charset="0"/>
              </a:rPr>
              <a:t>1</a:t>
            </a:r>
          </a:p>
        </p:txBody>
      </p:sp>
      <p:sp>
        <p:nvSpPr>
          <p:cNvPr id="2097" name="Rectangle 49"/>
          <p:cNvSpPr>
            <a:spLocks noChangeArrowheads="1"/>
          </p:cNvSpPr>
          <p:nvPr/>
        </p:nvSpPr>
        <p:spPr bwMode="auto">
          <a:xfrm>
            <a:off x="908050" y="3881438"/>
            <a:ext cx="1524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>
                <a:latin typeface="Courier New" charset="0"/>
                <a:cs typeface="Courier New" charset="0"/>
              </a:rPr>
              <a:t>1</a:t>
            </a:r>
          </a:p>
        </p:txBody>
      </p:sp>
      <p:sp>
        <p:nvSpPr>
          <p:cNvPr id="2098" name="Rectangle 50"/>
          <p:cNvSpPr>
            <a:spLocks noChangeArrowheads="1"/>
          </p:cNvSpPr>
          <p:nvPr/>
        </p:nvSpPr>
        <p:spPr bwMode="auto">
          <a:xfrm>
            <a:off x="1060450" y="3881438"/>
            <a:ext cx="1524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>
                <a:latin typeface="Courier New" charset="0"/>
                <a:cs typeface="Courier New" charset="0"/>
              </a:rPr>
              <a:t>1</a:t>
            </a:r>
          </a:p>
        </p:txBody>
      </p:sp>
      <p:sp>
        <p:nvSpPr>
          <p:cNvPr id="2099" name="Rectangle 51"/>
          <p:cNvSpPr>
            <a:spLocks noChangeArrowheads="1"/>
          </p:cNvSpPr>
          <p:nvPr/>
        </p:nvSpPr>
        <p:spPr bwMode="auto">
          <a:xfrm>
            <a:off x="1212850" y="3881438"/>
            <a:ext cx="1524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>
                <a:latin typeface="Courier New" charset="0"/>
                <a:cs typeface="Courier New" charset="0"/>
              </a:rPr>
              <a:t>1</a:t>
            </a:r>
          </a:p>
        </p:txBody>
      </p:sp>
      <p:sp>
        <p:nvSpPr>
          <p:cNvPr id="2100" name="Rectangle 52"/>
          <p:cNvSpPr>
            <a:spLocks noChangeArrowheads="1"/>
          </p:cNvSpPr>
          <p:nvPr/>
        </p:nvSpPr>
        <p:spPr bwMode="auto">
          <a:xfrm>
            <a:off x="1365250" y="3881438"/>
            <a:ext cx="1524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>
                <a:latin typeface="Courier New" charset="0"/>
                <a:cs typeface="Courier New" charset="0"/>
              </a:rPr>
              <a:t>1</a:t>
            </a:r>
          </a:p>
        </p:txBody>
      </p:sp>
      <p:sp>
        <p:nvSpPr>
          <p:cNvPr id="2101" name="Rectangle 53"/>
          <p:cNvSpPr>
            <a:spLocks noChangeArrowheads="1"/>
          </p:cNvSpPr>
          <p:nvPr/>
        </p:nvSpPr>
        <p:spPr bwMode="auto">
          <a:xfrm>
            <a:off x="1517650" y="3881438"/>
            <a:ext cx="1524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>
                <a:latin typeface="Courier New" charset="0"/>
                <a:cs typeface="Courier New" charset="0"/>
              </a:rPr>
              <a:t>1</a:t>
            </a:r>
          </a:p>
        </p:txBody>
      </p:sp>
      <p:sp>
        <p:nvSpPr>
          <p:cNvPr id="2102" name="Rectangle 54"/>
          <p:cNvSpPr>
            <a:spLocks noChangeArrowheads="1"/>
          </p:cNvSpPr>
          <p:nvPr/>
        </p:nvSpPr>
        <p:spPr bwMode="auto">
          <a:xfrm>
            <a:off x="1670050" y="3881438"/>
            <a:ext cx="1524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>
                <a:latin typeface="Courier New" charset="0"/>
                <a:cs typeface="Courier New" charset="0"/>
              </a:rPr>
              <a:t>1</a:t>
            </a:r>
          </a:p>
        </p:txBody>
      </p:sp>
      <p:sp>
        <p:nvSpPr>
          <p:cNvPr id="2103" name="Rectangle 55"/>
          <p:cNvSpPr>
            <a:spLocks noChangeArrowheads="1"/>
          </p:cNvSpPr>
          <p:nvPr/>
        </p:nvSpPr>
        <p:spPr bwMode="auto">
          <a:xfrm>
            <a:off x="603250" y="2509838"/>
            <a:ext cx="1524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>
                <a:latin typeface="Courier New" charset="0"/>
                <a:cs typeface="Courier New" charset="0"/>
              </a:rPr>
              <a:t>0</a:t>
            </a:r>
          </a:p>
        </p:txBody>
      </p:sp>
      <p:sp>
        <p:nvSpPr>
          <p:cNvPr id="2104" name="Rectangle 56"/>
          <p:cNvSpPr>
            <a:spLocks noChangeArrowheads="1"/>
          </p:cNvSpPr>
          <p:nvPr/>
        </p:nvSpPr>
        <p:spPr bwMode="auto">
          <a:xfrm>
            <a:off x="755650" y="2509838"/>
            <a:ext cx="1524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>
                <a:latin typeface="Courier New" charset="0"/>
                <a:cs typeface="Courier New" charset="0"/>
              </a:rPr>
              <a:t>0</a:t>
            </a:r>
          </a:p>
        </p:txBody>
      </p:sp>
      <p:sp>
        <p:nvSpPr>
          <p:cNvPr id="2105" name="Rectangle 57"/>
          <p:cNvSpPr>
            <a:spLocks noChangeArrowheads="1"/>
          </p:cNvSpPr>
          <p:nvPr/>
        </p:nvSpPr>
        <p:spPr bwMode="auto">
          <a:xfrm>
            <a:off x="908050" y="2509838"/>
            <a:ext cx="1524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>
                <a:latin typeface="Courier New" charset="0"/>
                <a:cs typeface="Courier New" charset="0"/>
              </a:rPr>
              <a:t>0</a:t>
            </a:r>
          </a:p>
        </p:txBody>
      </p:sp>
      <p:sp>
        <p:nvSpPr>
          <p:cNvPr id="2106" name="Rectangle 58"/>
          <p:cNvSpPr>
            <a:spLocks noChangeArrowheads="1"/>
          </p:cNvSpPr>
          <p:nvPr/>
        </p:nvSpPr>
        <p:spPr bwMode="auto">
          <a:xfrm>
            <a:off x="1060450" y="2509838"/>
            <a:ext cx="1524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>
                <a:latin typeface="Courier New" charset="0"/>
                <a:cs typeface="Courier New" charset="0"/>
              </a:rPr>
              <a:t>0</a:t>
            </a:r>
          </a:p>
        </p:txBody>
      </p:sp>
      <p:sp>
        <p:nvSpPr>
          <p:cNvPr id="2107" name="Rectangle 59"/>
          <p:cNvSpPr>
            <a:spLocks noChangeArrowheads="1"/>
          </p:cNvSpPr>
          <p:nvPr/>
        </p:nvSpPr>
        <p:spPr bwMode="auto">
          <a:xfrm>
            <a:off x="1212850" y="2509838"/>
            <a:ext cx="1524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>
                <a:latin typeface="Courier New" charset="0"/>
                <a:cs typeface="Courier New" charset="0"/>
              </a:rPr>
              <a:t>0</a:t>
            </a:r>
          </a:p>
        </p:txBody>
      </p:sp>
      <p:sp>
        <p:nvSpPr>
          <p:cNvPr id="2108" name="Rectangle 60"/>
          <p:cNvSpPr>
            <a:spLocks noChangeArrowheads="1"/>
          </p:cNvSpPr>
          <p:nvPr/>
        </p:nvSpPr>
        <p:spPr bwMode="auto">
          <a:xfrm>
            <a:off x="1365250" y="2509838"/>
            <a:ext cx="1524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>
                <a:latin typeface="Courier New" charset="0"/>
                <a:cs typeface="Courier New" charset="0"/>
              </a:rPr>
              <a:t>0</a:t>
            </a:r>
          </a:p>
        </p:txBody>
      </p:sp>
      <p:sp>
        <p:nvSpPr>
          <p:cNvPr id="2109" name="Rectangle 61"/>
          <p:cNvSpPr>
            <a:spLocks noChangeArrowheads="1"/>
          </p:cNvSpPr>
          <p:nvPr/>
        </p:nvSpPr>
        <p:spPr bwMode="auto">
          <a:xfrm>
            <a:off x="1517650" y="2509838"/>
            <a:ext cx="1524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>
                <a:latin typeface="Courier New" charset="0"/>
                <a:cs typeface="Courier New" charset="0"/>
              </a:rPr>
              <a:t>0</a:t>
            </a:r>
          </a:p>
        </p:txBody>
      </p:sp>
      <p:sp>
        <p:nvSpPr>
          <p:cNvPr id="2110" name="Rectangle 62"/>
          <p:cNvSpPr>
            <a:spLocks noChangeArrowheads="1"/>
          </p:cNvSpPr>
          <p:nvPr/>
        </p:nvSpPr>
        <p:spPr bwMode="auto">
          <a:xfrm>
            <a:off x="1670050" y="2509838"/>
            <a:ext cx="1524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>
                <a:latin typeface="Courier New" charset="0"/>
                <a:cs typeface="Courier New" charset="0"/>
              </a:rPr>
              <a:t>0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73</Words>
  <Application>Microsoft Macintosh PowerPoint</Application>
  <PresentationFormat>On-screen Show (4:3)</PresentationFormat>
  <Paragraphs>60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Times</vt:lpstr>
      <vt:lpstr>Courier New</vt:lpstr>
      <vt:lpstr>Symbol</vt:lpstr>
      <vt:lpstr>Default Design</vt:lpstr>
      <vt:lpstr>PowerPoint Presentation</vt:lpstr>
    </vt:vector>
  </TitlesOfParts>
  <Company>Carnegie Mellon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Bryant</dc:creator>
  <cp:lastModifiedBy>Randy Bryant</cp:lastModifiedBy>
  <cp:revision>3</cp:revision>
  <cp:lastPrinted>2014-08-05T23:43:41Z</cp:lastPrinted>
  <dcterms:created xsi:type="dcterms:W3CDTF">2008-10-10T12:14:10Z</dcterms:created>
  <dcterms:modified xsi:type="dcterms:W3CDTF">2014-08-05T23:45:02Z</dcterms:modified>
</cp:coreProperties>
</file>