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12" y="-192"/>
      </p:cViewPr>
      <p:guideLst>
        <p:guide orient="horz" pos="3024"/>
        <p:guide pos="7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Google%20Drive:ics3:conc:psumper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703703703704"/>
          <c:y val="0.0435729847494553"/>
          <c:w val="0.884444444444444"/>
          <c:h val="0.814814814814815"/>
        </c:manualLayout>
      </c:layout>
      <c:lineChart>
        <c:grouping val="standard"/>
        <c:varyColors val="0"/>
        <c:ser>
          <c:idx val="0"/>
          <c:order val="0"/>
          <c:tx>
            <c:strRef>
              <c:f>psumdata!$B$1</c:f>
              <c:strCache>
                <c:ptCount val="1"/>
                <c:pt idx="0">
                  <c:v>Elapsed time (s)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1"/>
              <c:layout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psumdata!$A$2:$A$6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</c:numCache>
            </c:numRef>
          </c:cat>
          <c:val>
            <c:numRef>
              <c:f>psumdata!$B$2:$B$6</c:f>
              <c:numCache>
                <c:formatCode>General</c:formatCode>
                <c:ptCount val="5"/>
                <c:pt idx="0">
                  <c:v>1.06</c:v>
                </c:pt>
                <c:pt idx="1">
                  <c:v>0.54</c:v>
                </c:pt>
                <c:pt idx="2">
                  <c:v>0.28</c:v>
                </c:pt>
                <c:pt idx="3">
                  <c:v>0.29</c:v>
                </c:pt>
                <c:pt idx="4">
                  <c:v>0.3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2934216"/>
        <c:axId val="-2122919176"/>
      </c:lineChart>
      <c:catAx>
        <c:axId val="-2122934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Threads</a:t>
                </a:r>
              </a:p>
            </c:rich>
          </c:tx>
          <c:layout>
            <c:manualLayout>
              <c:xMode val="edge"/>
              <c:yMode val="edge"/>
              <c:x val="0.494814814814815"/>
              <c:y val="0.9281045751633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2919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1229191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Elapsed time (s)</a:t>
                </a:r>
              </a:p>
            </c:rich>
          </c:tx>
          <c:layout>
            <c:manualLayout>
              <c:xMode val="edge"/>
              <c:yMode val="edge"/>
              <c:x val="0.0074042708543903"/>
              <c:y val="0.31154613370539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22934216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B3008443-4E7D-7844-BCE9-F76F6AFBF12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41445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A32FE1D-1FE5-B64F-BB37-95A0C522F84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459655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2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7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020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2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2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083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324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551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Chart 61"/>
          <p:cNvGraphicFramePr>
            <a:graphicFrameLocks noGrp="1"/>
          </p:cNvGraphicFramePr>
          <p:nvPr/>
        </p:nvGraphicFramePr>
        <p:xfrm>
          <a:off x="287986" y="513366"/>
          <a:ext cx="8568028" cy="583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20671</TotalTime>
  <Pages>20</Pages>
  <Words>7</Words>
  <Application>Microsoft Macintosh PowerPoint</Application>
  <PresentationFormat>Letter Paper (8.5x11 in)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318</cp:revision>
  <cp:lastPrinted>2000-11-13T05:00:53Z</cp:lastPrinted>
  <dcterms:created xsi:type="dcterms:W3CDTF">1998-08-11T09:18:51Z</dcterms:created>
  <dcterms:modified xsi:type="dcterms:W3CDTF">2014-10-07T00:33:20Z</dcterms:modified>
</cp:coreProperties>
</file>