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48" y="-80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0AF6C40-A9A6-1841-BE85-52E19866799B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5724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635D2D35-3CB4-5144-891A-B9DA5E508913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232809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1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3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9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2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2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1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0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5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67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346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25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Oval 380"/>
          <p:cNvSpPr>
            <a:spLocks noChangeArrowheads="1"/>
          </p:cNvSpPr>
          <p:nvPr/>
        </p:nvSpPr>
        <p:spPr bwMode="auto">
          <a:xfrm>
            <a:off x="76200" y="31750"/>
            <a:ext cx="1219200" cy="110807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Producer</a:t>
            </a:r>
          </a:p>
          <a:p>
            <a:r>
              <a:rPr lang="en-US"/>
              <a:t>thread</a:t>
            </a:r>
          </a:p>
        </p:txBody>
      </p:sp>
      <p:sp>
        <p:nvSpPr>
          <p:cNvPr id="48509" name="Text Box 381"/>
          <p:cNvSpPr txBox="1">
            <a:spLocks noChangeArrowheads="1"/>
          </p:cNvSpPr>
          <p:nvPr/>
        </p:nvSpPr>
        <p:spPr bwMode="auto">
          <a:xfrm>
            <a:off x="2209800" y="304800"/>
            <a:ext cx="12192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Bounded</a:t>
            </a:r>
          </a:p>
          <a:p>
            <a:r>
              <a:rPr lang="en-US"/>
              <a:t>buffer</a:t>
            </a:r>
          </a:p>
        </p:txBody>
      </p:sp>
      <p:sp>
        <p:nvSpPr>
          <p:cNvPr id="48510" name="Line 382"/>
          <p:cNvSpPr>
            <a:spLocks noChangeShapeType="1"/>
          </p:cNvSpPr>
          <p:nvPr/>
        </p:nvSpPr>
        <p:spPr bwMode="auto">
          <a:xfrm flipV="1">
            <a:off x="1295400" y="533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48511" name="Line 383"/>
          <p:cNvSpPr>
            <a:spLocks noChangeShapeType="1"/>
          </p:cNvSpPr>
          <p:nvPr/>
        </p:nvSpPr>
        <p:spPr bwMode="auto">
          <a:xfrm flipV="1">
            <a:off x="3429000" y="533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48512" name="Oval 384"/>
          <p:cNvSpPr>
            <a:spLocks noChangeArrowheads="1"/>
          </p:cNvSpPr>
          <p:nvPr/>
        </p:nvSpPr>
        <p:spPr bwMode="auto">
          <a:xfrm>
            <a:off x="4343400" y="34925"/>
            <a:ext cx="1219200" cy="110807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r>
              <a:rPr lang="en-US"/>
              <a:t> Consumer</a:t>
            </a:r>
          </a:p>
          <a:p>
            <a:r>
              <a:rPr lang="en-US"/>
              <a:t>thread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20535</TotalTime>
  <Pages>20</Pages>
  <Words>7</Words>
  <Application>Microsoft Macintosh PowerPoint</Application>
  <PresentationFormat>Letter Paper (8.5x11 in)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312</cp:revision>
  <cp:lastPrinted>2000-07-20T16:50:16Z</cp:lastPrinted>
  <dcterms:created xsi:type="dcterms:W3CDTF">1998-08-11T09:18:51Z</dcterms:created>
  <dcterms:modified xsi:type="dcterms:W3CDTF">2014-09-22T17:49:53Z</dcterms:modified>
</cp:coreProperties>
</file>