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12" y="-80"/>
      </p:cViewPr>
      <p:guideLst>
        <p:guide orient="horz" pos="1296"/>
        <p:guide pos="36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F3AFFA8-7587-F04F-B073-22160818F06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37525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50F644F-BE60-2D47-A18B-CB7CE11F4EC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549690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8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7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0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46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6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3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6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717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26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Oval 380"/>
          <p:cNvSpPr>
            <a:spLocks noChangeArrowheads="1"/>
          </p:cNvSpPr>
          <p:nvPr/>
        </p:nvSpPr>
        <p:spPr bwMode="auto">
          <a:xfrm>
            <a:off x="2430463" y="869950"/>
            <a:ext cx="1066800" cy="7207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Master</a:t>
            </a:r>
          </a:p>
          <a:p>
            <a:r>
              <a:rPr lang="en-US"/>
              <a:t>thread</a:t>
            </a:r>
          </a:p>
        </p:txBody>
      </p:sp>
      <p:sp>
        <p:nvSpPr>
          <p:cNvPr id="48509" name="Text Box 381"/>
          <p:cNvSpPr txBox="1">
            <a:spLocks noChangeArrowheads="1"/>
          </p:cNvSpPr>
          <p:nvPr/>
        </p:nvSpPr>
        <p:spPr bwMode="auto">
          <a:xfrm>
            <a:off x="4532313" y="1098550"/>
            <a:ext cx="930275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 Buffer</a:t>
            </a:r>
          </a:p>
        </p:txBody>
      </p:sp>
      <p:sp>
        <p:nvSpPr>
          <p:cNvPr id="48510" name="Line 382"/>
          <p:cNvSpPr>
            <a:spLocks noChangeShapeType="1"/>
          </p:cNvSpPr>
          <p:nvPr/>
        </p:nvSpPr>
        <p:spPr bwMode="auto">
          <a:xfrm flipV="1">
            <a:off x="3497263" y="125095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48511" name="Line 383"/>
          <p:cNvSpPr>
            <a:spLocks noChangeShapeType="1"/>
          </p:cNvSpPr>
          <p:nvPr/>
        </p:nvSpPr>
        <p:spPr bwMode="auto">
          <a:xfrm flipV="1">
            <a:off x="5462588" y="71755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6834188" y="1135063"/>
            <a:ext cx="5492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2400"/>
              <a:t>...</a:t>
            </a:r>
          </a:p>
        </p:txBody>
      </p:sp>
      <p:sp>
        <p:nvSpPr>
          <p:cNvPr id="48515" name="Line 387"/>
          <p:cNvSpPr>
            <a:spLocks noChangeShapeType="1"/>
          </p:cNvSpPr>
          <p:nvPr/>
        </p:nvSpPr>
        <p:spPr bwMode="auto">
          <a:xfrm rot="5400000" flipV="1">
            <a:off x="5661026" y="105251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48520" name="Line 392"/>
          <p:cNvSpPr>
            <a:spLocks noChangeShapeType="1"/>
          </p:cNvSpPr>
          <p:nvPr/>
        </p:nvSpPr>
        <p:spPr bwMode="auto">
          <a:xfrm>
            <a:off x="1135063" y="717550"/>
            <a:ext cx="13716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Text Box 393"/>
          <p:cNvSpPr txBox="1">
            <a:spLocks noChangeArrowheads="1"/>
          </p:cNvSpPr>
          <p:nvPr/>
        </p:nvSpPr>
        <p:spPr bwMode="auto">
          <a:xfrm>
            <a:off x="1211263" y="946150"/>
            <a:ext cx="11303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Accept</a:t>
            </a:r>
          </a:p>
          <a:p>
            <a:r>
              <a:rPr lang="en-US" sz="1400" i="1"/>
              <a:t>connections</a:t>
            </a:r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3513138" y="733425"/>
            <a:ext cx="10509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Insert</a:t>
            </a:r>
          </a:p>
          <a:p>
            <a:r>
              <a:rPr lang="en-US" sz="1400" i="1"/>
              <a:t>descriptors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5722938" y="962025"/>
            <a:ext cx="10509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 i="1"/>
              <a:t>Remove</a:t>
            </a:r>
          </a:p>
          <a:p>
            <a:r>
              <a:rPr lang="en-US" sz="1400" i="1"/>
              <a:t>descriptors</a:t>
            </a:r>
          </a:p>
        </p:txBody>
      </p:sp>
      <p:sp>
        <p:nvSpPr>
          <p:cNvPr id="48525" name="Oval 397"/>
          <p:cNvSpPr>
            <a:spLocks noChangeArrowheads="1"/>
          </p:cNvSpPr>
          <p:nvPr/>
        </p:nvSpPr>
        <p:spPr bwMode="auto">
          <a:xfrm>
            <a:off x="6469063" y="377825"/>
            <a:ext cx="1066800" cy="7207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Worker</a:t>
            </a:r>
          </a:p>
          <a:p>
            <a:r>
              <a:rPr lang="en-US"/>
              <a:t>thread</a:t>
            </a:r>
          </a:p>
        </p:txBody>
      </p:sp>
      <p:sp>
        <p:nvSpPr>
          <p:cNvPr id="48526" name="Oval 398"/>
          <p:cNvSpPr>
            <a:spLocks noChangeArrowheads="1"/>
          </p:cNvSpPr>
          <p:nvPr/>
        </p:nvSpPr>
        <p:spPr bwMode="auto">
          <a:xfrm>
            <a:off x="6469063" y="1479550"/>
            <a:ext cx="1066800" cy="7207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Worker</a:t>
            </a:r>
          </a:p>
          <a:p>
            <a:r>
              <a:rPr lang="en-US"/>
              <a:t>thread</a:t>
            </a:r>
          </a:p>
        </p:txBody>
      </p:sp>
      <p:sp>
        <p:nvSpPr>
          <p:cNvPr id="48531" name="Oval 403"/>
          <p:cNvSpPr>
            <a:spLocks noChangeArrowheads="1"/>
          </p:cNvSpPr>
          <p:nvPr/>
        </p:nvSpPr>
        <p:spPr bwMode="auto">
          <a:xfrm>
            <a:off x="68263" y="336550"/>
            <a:ext cx="1066800" cy="7207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 Client</a:t>
            </a:r>
          </a:p>
        </p:txBody>
      </p:sp>
      <p:sp>
        <p:nvSpPr>
          <p:cNvPr id="48533" name="Oval 405"/>
          <p:cNvSpPr>
            <a:spLocks noChangeArrowheads="1"/>
          </p:cNvSpPr>
          <p:nvPr/>
        </p:nvSpPr>
        <p:spPr bwMode="auto">
          <a:xfrm>
            <a:off x="68263" y="1479550"/>
            <a:ext cx="1066800" cy="7207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Client</a:t>
            </a: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433388" y="1098550"/>
            <a:ext cx="5492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2400"/>
              <a:t>...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 flipV="1">
            <a:off x="1135063" y="140335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1058863" y="4889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3263900" y="168275"/>
            <a:ext cx="1390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Service client</a:t>
            </a: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3252788" y="1981200"/>
            <a:ext cx="1390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Service client</a:t>
            </a:r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>
            <a:off x="1058863" y="20129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Text Box 413"/>
          <p:cNvSpPr txBox="1">
            <a:spLocks noChangeArrowheads="1"/>
          </p:cNvSpPr>
          <p:nvPr/>
        </p:nvSpPr>
        <p:spPr bwMode="auto">
          <a:xfrm>
            <a:off x="5859463" y="0"/>
            <a:ext cx="2217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Pool of worker threads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20568</TotalTime>
  <Pages>20</Pages>
  <Words>31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2002-01-06T20:39:06Z</cp:lastPrinted>
  <dcterms:created xsi:type="dcterms:W3CDTF">1998-08-11T09:18:51Z</dcterms:created>
  <dcterms:modified xsi:type="dcterms:W3CDTF">2014-09-22T17:50:08Z</dcterms:modified>
</cp:coreProperties>
</file>