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232" y="1664"/>
      </p:cViewPr>
      <p:guideLst>
        <p:guide orient="horz" pos="368"/>
        <p:guide pos="2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3A2FB4E-617B-A845-BB02-D65690ACA836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0460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035F244-A1CD-554C-A9ED-169118EBDE6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70022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1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54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3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19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85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938213" y="410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938213" y="26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1092200" y="410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7" name="Text Box 389"/>
          <p:cNvSpPr txBox="1">
            <a:spLocks noChangeAspect="1" noChangeArrowheads="1"/>
          </p:cNvSpPr>
          <p:nvPr/>
        </p:nvSpPr>
        <p:spPr bwMode="auto">
          <a:xfrm>
            <a:off x="1793875" y="41084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8" name="Text Box 390"/>
          <p:cNvSpPr txBox="1">
            <a:spLocks noChangeAspect="1" noChangeArrowheads="1"/>
          </p:cNvSpPr>
          <p:nvPr/>
        </p:nvSpPr>
        <p:spPr bwMode="auto">
          <a:xfrm>
            <a:off x="2489200" y="410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3206750" y="410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3932238" y="410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8" name="Text Box 400"/>
          <p:cNvSpPr txBox="1">
            <a:spLocks noChangeAspect="1" noChangeArrowheads="1"/>
          </p:cNvSpPr>
          <p:nvPr/>
        </p:nvSpPr>
        <p:spPr bwMode="auto">
          <a:xfrm>
            <a:off x="557213" y="35496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29" name="Text Box 401"/>
          <p:cNvSpPr txBox="1">
            <a:spLocks noChangeAspect="1" noChangeArrowheads="1"/>
          </p:cNvSpPr>
          <p:nvPr/>
        </p:nvSpPr>
        <p:spPr bwMode="auto">
          <a:xfrm>
            <a:off x="590550" y="28543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0" name="Text Box 402"/>
          <p:cNvSpPr txBox="1">
            <a:spLocks noChangeAspect="1" noChangeArrowheads="1"/>
          </p:cNvSpPr>
          <p:nvPr/>
        </p:nvSpPr>
        <p:spPr bwMode="auto">
          <a:xfrm>
            <a:off x="557213" y="21336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1" name="Text Box 403"/>
          <p:cNvSpPr txBox="1">
            <a:spLocks noChangeAspect="1" noChangeArrowheads="1"/>
          </p:cNvSpPr>
          <p:nvPr/>
        </p:nvSpPr>
        <p:spPr bwMode="auto">
          <a:xfrm>
            <a:off x="568325" y="14525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2" name="Text Box 404"/>
          <p:cNvSpPr txBox="1">
            <a:spLocks noChangeAspect="1" noChangeArrowheads="1"/>
          </p:cNvSpPr>
          <p:nvPr/>
        </p:nvSpPr>
        <p:spPr bwMode="auto">
          <a:xfrm>
            <a:off x="579438" y="7334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3" name="Oval 405"/>
          <p:cNvSpPr>
            <a:spLocks noChangeAspect="1" noChangeArrowheads="1"/>
          </p:cNvSpPr>
          <p:nvPr/>
        </p:nvSpPr>
        <p:spPr bwMode="auto">
          <a:xfrm>
            <a:off x="1547813" y="33877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4" name="Oval 406"/>
          <p:cNvSpPr>
            <a:spLocks noChangeAspect="1" noChangeArrowheads="1"/>
          </p:cNvSpPr>
          <p:nvPr/>
        </p:nvSpPr>
        <p:spPr bwMode="auto">
          <a:xfrm>
            <a:off x="2312988" y="3375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5" name="Oval 407"/>
          <p:cNvSpPr>
            <a:spLocks noChangeAspect="1" noChangeArrowheads="1"/>
          </p:cNvSpPr>
          <p:nvPr/>
        </p:nvSpPr>
        <p:spPr bwMode="auto">
          <a:xfrm>
            <a:off x="3011488" y="337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6" name="Oval 408"/>
          <p:cNvSpPr>
            <a:spLocks noChangeAspect="1" noChangeArrowheads="1"/>
          </p:cNvSpPr>
          <p:nvPr/>
        </p:nvSpPr>
        <p:spPr bwMode="auto">
          <a:xfrm>
            <a:off x="3716338" y="337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7" name="Oval 409"/>
          <p:cNvSpPr>
            <a:spLocks noChangeAspect="1" noChangeArrowheads="1"/>
          </p:cNvSpPr>
          <p:nvPr/>
        </p:nvSpPr>
        <p:spPr bwMode="auto">
          <a:xfrm>
            <a:off x="4413250" y="337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8" name="Oval 410"/>
          <p:cNvSpPr>
            <a:spLocks noChangeAspect="1" noChangeArrowheads="1"/>
          </p:cNvSpPr>
          <p:nvPr/>
        </p:nvSpPr>
        <p:spPr bwMode="auto">
          <a:xfrm>
            <a:off x="1547813" y="268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9" name="Oval 411"/>
          <p:cNvSpPr>
            <a:spLocks noChangeAspect="1" noChangeArrowheads="1"/>
          </p:cNvSpPr>
          <p:nvPr/>
        </p:nvSpPr>
        <p:spPr bwMode="auto">
          <a:xfrm>
            <a:off x="2312988" y="267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0" name="Oval 412"/>
          <p:cNvSpPr>
            <a:spLocks noChangeAspect="1" noChangeArrowheads="1"/>
          </p:cNvSpPr>
          <p:nvPr/>
        </p:nvSpPr>
        <p:spPr bwMode="auto">
          <a:xfrm>
            <a:off x="3011488" y="267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1" name="Oval 413"/>
          <p:cNvSpPr>
            <a:spLocks noChangeAspect="1" noChangeArrowheads="1"/>
          </p:cNvSpPr>
          <p:nvPr/>
        </p:nvSpPr>
        <p:spPr bwMode="auto">
          <a:xfrm>
            <a:off x="3716338" y="267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2" name="Oval 414"/>
          <p:cNvSpPr>
            <a:spLocks noChangeAspect="1" noChangeArrowheads="1"/>
          </p:cNvSpPr>
          <p:nvPr/>
        </p:nvSpPr>
        <p:spPr bwMode="auto">
          <a:xfrm>
            <a:off x="4413250" y="267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3" name="Oval 415"/>
          <p:cNvSpPr>
            <a:spLocks noChangeAspect="1" noChangeArrowheads="1"/>
          </p:cNvSpPr>
          <p:nvPr/>
        </p:nvSpPr>
        <p:spPr bwMode="auto">
          <a:xfrm>
            <a:off x="1547813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4" name="Oval 416"/>
          <p:cNvSpPr>
            <a:spLocks noChangeAspect="1" noChangeArrowheads="1"/>
          </p:cNvSpPr>
          <p:nvPr/>
        </p:nvSpPr>
        <p:spPr bwMode="auto">
          <a:xfrm>
            <a:off x="2312988" y="197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5" name="Oval 417"/>
          <p:cNvSpPr>
            <a:spLocks noChangeAspect="1" noChangeArrowheads="1"/>
          </p:cNvSpPr>
          <p:nvPr/>
        </p:nvSpPr>
        <p:spPr bwMode="auto">
          <a:xfrm>
            <a:off x="3011488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6" name="Oval 418"/>
          <p:cNvSpPr>
            <a:spLocks noChangeAspect="1" noChangeArrowheads="1"/>
          </p:cNvSpPr>
          <p:nvPr/>
        </p:nvSpPr>
        <p:spPr bwMode="auto">
          <a:xfrm>
            <a:off x="3716338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4413250" y="197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8" name="Oval 420"/>
          <p:cNvSpPr>
            <a:spLocks noChangeAspect="1" noChangeArrowheads="1"/>
          </p:cNvSpPr>
          <p:nvPr/>
        </p:nvSpPr>
        <p:spPr bwMode="auto">
          <a:xfrm>
            <a:off x="1547813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9" name="Oval 421"/>
          <p:cNvSpPr>
            <a:spLocks noChangeAspect="1" noChangeArrowheads="1"/>
          </p:cNvSpPr>
          <p:nvPr/>
        </p:nvSpPr>
        <p:spPr bwMode="auto">
          <a:xfrm>
            <a:off x="2312988" y="1266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0" name="Oval 422"/>
          <p:cNvSpPr>
            <a:spLocks noChangeAspect="1" noChangeArrowheads="1"/>
          </p:cNvSpPr>
          <p:nvPr/>
        </p:nvSpPr>
        <p:spPr bwMode="auto">
          <a:xfrm>
            <a:off x="3011488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1" name="Oval 423"/>
          <p:cNvSpPr>
            <a:spLocks noChangeAspect="1" noChangeArrowheads="1"/>
          </p:cNvSpPr>
          <p:nvPr/>
        </p:nvSpPr>
        <p:spPr bwMode="auto">
          <a:xfrm>
            <a:off x="3716338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2" name="Oval 424"/>
          <p:cNvSpPr>
            <a:spLocks noChangeAspect="1" noChangeArrowheads="1"/>
          </p:cNvSpPr>
          <p:nvPr/>
        </p:nvSpPr>
        <p:spPr bwMode="auto">
          <a:xfrm>
            <a:off x="4413250" y="126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3" name="Oval 425"/>
          <p:cNvSpPr>
            <a:spLocks noChangeAspect="1" noChangeArrowheads="1"/>
          </p:cNvSpPr>
          <p:nvPr/>
        </p:nvSpPr>
        <p:spPr bwMode="auto">
          <a:xfrm>
            <a:off x="1547813" y="57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4" name="Oval 426"/>
          <p:cNvSpPr>
            <a:spLocks noChangeAspect="1" noChangeArrowheads="1"/>
          </p:cNvSpPr>
          <p:nvPr/>
        </p:nvSpPr>
        <p:spPr bwMode="auto">
          <a:xfrm>
            <a:off x="2312988" y="56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5" name="Oval 427"/>
          <p:cNvSpPr>
            <a:spLocks noChangeAspect="1" noChangeArrowheads="1"/>
          </p:cNvSpPr>
          <p:nvPr/>
        </p:nvSpPr>
        <p:spPr bwMode="auto">
          <a:xfrm>
            <a:off x="3011488" y="56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6" name="Oval 428"/>
          <p:cNvSpPr>
            <a:spLocks noChangeAspect="1" noChangeArrowheads="1"/>
          </p:cNvSpPr>
          <p:nvPr/>
        </p:nvSpPr>
        <p:spPr bwMode="auto">
          <a:xfrm>
            <a:off x="3716338" y="56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4413250" y="56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4743450" y="39370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406400" y="-508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60" name="Text Box 432"/>
          <p:cNvSpPr txBox="1">
            <a:spLocks noChangeAspect="1" noChangeArrowheads="1"/>
          </p:cNvSpPr>
          <p:nvPr/>
        </p:nvSpPr>
        <p:spPr bwMode="auto">
          <a:xfrm>
            <a:off x="1916113" y="9239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(L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48561" name="Oval 433"/>
          <p:cNvSpPr>
            <a:spLocks noChangeAspect="1" noChangeArrowheads="1"/>
          </p:cNvSpPr>
          <p:nvPr/>
        </p:nvSpPr>
        <p:spPr bwMode="auto">
          <a:xfrm>
            <a:off x="1562100" y="408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2300288" y="407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3014663" y="407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3719513" y="407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5" name="Oval 437"/>
          <p:cNvSpPr>
            <a:spLocks noChangeAspect="1" noChangeArrowheads="1"/>
          </p:cNvSpPr>
          <p:nvPr/>
        </p:nvSpPr>
        <p:spPr bwMode="auto">
          <a:xfrm>
            <a:off x="4416425" y="407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923925" y="337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917575" y="267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917575" y="197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917575" y="125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0" name="Oval 442"/>
          <p:cNvSpPr>
            <a:spLocks noChangeAspect="1" noChangeArrowheads="1"/>
          </p:cNvSpPr>
          <p:nvPr/>
        </p:nvSpPr>
        <p:spPr bwMode="auto">
          <a:xfrm>
            <a:off x="923925" y="56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917575" y="407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20665</TotalTime>
  <Pages>20</Pages>
  <Words>19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2000-07-20T16:50:16Z</cp:lastPrinted>
  <dcterms:created xsi:type="dcterms:W3CDTF">1998-08-11T09:18:51Z</dcterms:created>
  <dcterms:modified xsi:type="dcterms:W3CDTF">2014-09-22T17:50:24Z</dcterms:modified>
</cp:coreProperties>
</file>