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1232" y="1664"/>
      </p:cViewPr>
      <p:guideLst>
        <p:guide orient="horz" pos="368"/>
        <p:guide pos="27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73A2FB4E-617B-A845-BB02-D65690ACA836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204601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5035F244-A1CD-554C-A9ED-169118EBDE60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670022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812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33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56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5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654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489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8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7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5132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919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7852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8" name="Line 380"/>
          <p:cNvSpPr>
            <a:spLocks noChangeAspect="1" noChangeShapeType="1"/>
          </p:cNvSpPr>
          <p:nvPr/>
        </p:nvSpPr>
        <p:spPr bwMode="auto">
          <a:xfrm flipV="1">
            <a:off x="938213" y="4105275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509" name="Line 381"/>
          <p:cNvSpPr>
            <a:spLocks noChangeAspect="1" noChangeShapeType="1"/>
          </p:cNvSpPr>
          <p:nvPr/>
        </p:nvSpPr>
        <p:spPr bwMode="auto">
          <a:xfrm flipH="1" flipV="1">
            <a:off x="938213" y="265113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516" name="Text Box 388"/>
          <p:cNvSpPr txBox="1">
            <a:spLocks noChangeAspect="1" noChangeArrowheads="1"/>
          </p:cNvSpPr>
          <p:nvPr/>
        </p:nvSpPr>
        <p:spPr bwMode="auto">
          <a:xfrm>
            <a:off x="1092200" y="410845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8517" name="Text Box 389"/>
          <p:cNvSpPr txBox="1">
            <a:spLocks noChangeAspect="1" noChangeArrowheads="1"/>
          </p:cNvSpPr>
          <p:nvPr/>
        </p:nvSpPr>
        <p:spPr bwMode="auto">
          <a:xfrm>
            <a:off x="1793875" y="4108450"/>
            <a:ext cx="374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8518" name="Text Box 390"/>
          <p:cNvSpPr txBox="1">
            <a:spLocks noChangeAspect="1" noChangeArrowheads="1"/>
          </p:cNvSpPr>
          <p:nvPr/>
        </p:nvSpPr>
        <p:spPr bwMode="auto">
          <a:xfrm>
            <a:off x="2489200" y="410845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8519" name="Text Box 391"/>
          <p:cNvSpPr txBox="1">
            <a:spLocks noChangeAspect="1" noChangeArrowheads="1"/>
          </p:cNvSpPr>
          <p:nvPr/>
        </p:nvSpPr>
        <p:spPr bwMode="auto">
          <a:xfrm>
            <a:off x="3206750" y="410845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8520" name="Text Box 392"/>
          <p:cNvSpPr txBox="1">
            <a:spLocks noChangeAspect="1" noChangeArrowheads="1"/>
          </p:cNvSpPr>
          <p:nvPr/>
        </p:nvSpPr>
        <p:spPr bwMode="auto">
          <a:xfrm>
            <a:off x="3932238" y="410845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8528" name="Text Box 400"/>
          <p:cNvSpPr txBox="1">
            <a:spLocks noChangeAspect="1" noChangeArrowheads="1"/>
          </p:cNvSpPr>
          <p:nvPr/>
        </p:nvSpPr>
        <p:spPr bwMode="auto">
          <a:xfrm>
            <a:off x="557213" y="3549650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8529" name="Text Box 401"/>
          <p:cNvSpPr txBox="1">
            <a:spLocks noChangeAspect="1" noChangeArrowheads="1"/>
          </p:cNvSpPr>
          <p:nvPr/>
        </p:nvSpPr>
        <p:spPr bwMode="auto">
          <a:xfrm>
            <a:off x="590550" y="2854325"/>
            <a:ext cx="374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8530" name="Text Box 402"/>
          <p:cNvSpPr txBox="1">
            <a:spLocks noChangeAspect="1" noChangeArrowheads="1"/>
          </p:cNvSpPr>
          <p:nvPr/>
        </p:nvSpPr>
        <p:spPr bwMode="auto">
          <a:xfrm>
            <a:off x="557213" y="2133600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8531" name="Text Box 403"/>
          <p:cNvSpPr txBox="1">
            <a:spLocks noChangeAspect="1" noChangeArrowheads="1"/>
          </p:cNvSpPr>
          <p:nvPr/>
        </p:nvSpPr>
        <p:spPr bwMode="auto">
          <a:xfrm>
            <a:off x="568325" y="1452563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8532" name="Text Box 404"/>
          <p:cNvSpPr txBox="1">
            <a:spLocks noChangeAspect="1" noChangeArrowheads="1"/>
          </p:cNvSpPr>
          <p:nvPr/>
        </p:nvSpPr>
        <p:spPr bwMode="auto">
          <a:xfrm>
            <a:off x="579438" y="733425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8533" name="Oval 405"/>
          <p:cNvSpPr>
            <a:spLocks noChangeAspect="1" noChangeArrowheads="1"/>
          </p:cNvSpPr>
          <p:nvPr/>
        </p:nvSpPr>
        <p:spPr bwMode="auto">
          <a:xfrm>
            <a:off x="1547813" y="33877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34" name="Oval 406"/>
          <p:cNvSpPr>
            <a:spLocks noChangeAspect="1" noChangeArrowheads="1"/>
          </p:cNvSpPr>
          <p:nvPr/>
        </p:nvSpPr>
        <p:spPr bwMode="auto">
          <a:xfrm>
            <a:off x="2312988" y="3375025"/>
            <a:ext cx="38100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35" name="Oval 407"/>
          <p:cNvSpPr>
            <a:spLocks noChangeAspect="1" noChangeArrowheads="1"/>
          </p:cNvSpPr>
          <p:nvPr/>
        </p:nvSpPr>
        <p:spPr bwMode="auto">
          <a:xfrm>
            <a:off x="3011488" y="33750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36" name="Oval 408"/>
          <p:cNvSpPr>
            <a:spLocks noChangeAspect="1" noChangeArrowheads="1"/>
          </p:cNvSpPr>
          <p:nvPr/>
        </p:nvSpPr>
        <p:spPr bwMode="auto">
          <a:xfrm>
            <a:off x="3716338" y="33750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37" name="Oval 409"/>
          <p:cNvSpPr>
            <a:spLocks noChangeAspect="1" noChangeArrowheads="1"/>
          </p:cNvSpPr>
          <p:nvPr/>
        </p:nvSpPr>
        <p:spPr bwMode="auto">
          <a:xfrm>
            <a:off x="4413250" y="33750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38" name="Oval 410"/>
          <p:cNvSpPr>
            <a:spLocks noChangeAspect="1" noChangeArrowheads="1"/>
          </p:cNvSpPr>
          <p:nvPr/>
        </p:nvSpPr>
        <p:spPr bwMode="auto">
          <a:xfrm>
            <a:off x="1547813" y="26876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39" name="Oval 411"/>
          <p:cNvSpPr>
            <a:spLocks noChangeAspect="1" noChangeArrowheads="1"/>
          </p:cNvSpPr>
          <p:nvPr/>
        </p:nvSpPr>
        <p:spPr bwMode="auto">
          <a:xfrm>
            <a:off x="2312988" y="2674938"/>
            <a:ext cx="38100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0" name="Oval 412"/>
          <p:cNvSpPr>
            <a:spLocks noChangeAspect="1" noChangeArrowheads="1"/>
          </p:cNvSpPr>
          <p:nvPr/>
        </p:nvSpPr>
        <p:spPr bwMode="auto">
          <a:xfrm>
            <a:off x="3011488" y="26749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1" name="Oval 413"/>
          <p:cNvSpPr>
            <a:spLocks noChangeAspect="1" noChangeArrowheads="1"/>
          </p:cNvSpPr>
          <p:nvPr/>
        </p:nvSpPr>
        <p:spPr bwMode="auto">
          <a:xfrm>
            <a:off x="3716338" y="26749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2" name="Oval 414"/>
          <p:cNvSpPr>
            <a:spLocks noChangeAspect="1" noChangeArrowheads="1"/>
          </p:cNvSpPr>
          <p:nvPr/>
        </p:nvSpPr>
        <p:spPr bwMode="auto">
          <a:xfrm>
            <a:off x="4413250" y="267493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3" name="Oval 415"/>
          <p:cNvSpPr>
            <a:spLocks noChangeAspect="1" noChangeArrowheads="1"/>
          </p:cNvSpPr>
          <p:nvPr/>
        </p:nvSpPr>
        <p:spPr bwMode="auto">
          <a:xfrm>
            <a:off x="1547813" y="197167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4" name="Oval 416"/>
          <p:cNvSpPr>
            <a:spLocks noChangeAspect="1" noChangeArrowheads="1"/>
          </p:cNvSpPr>
          <p:nvPr/>
        </p:nvSpPr>
        <p:spPr bwMode="auto">
          <a:xfrm>
            <a:off x="2312988" y="1971675"/>
            <a:ext cx="38100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5" name="Oval 417"/>
          <p:cNvSpPr>
            <a:spLocks noChangeAspect="1" noChangeArrowheads="1"/>
          </p:cNvSpPr>
          <p:nvPr/>
        </p:nvSpPr>
        <p:spPr bwMode="auto">
          <a:xfrm>
            <a:off x="3011488" y="197167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6" name="Oval 418"/>
          <p:cNvSpPr>
            <a:spLocks noChangeAspect="1" noChangeArrowheads="1"/>
          </p:cNvSpPr>
          <p:nvPr/>
        </p:nvSpPr>
        <p:spPr bwMode="auto">
          <a:xfrm>
            <a:off x="3716338" y="197167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7" name="Oval 419"/>
          <p:cNvSpPr>
            <a:spLocks noChangeAspect="1" noChangeArrowheads="1"/>
          </p:cNvSpPr>
          <p:nvPr/>
        </p:nvSpPr>
        <p:spPr bwMode="auto">
          <a:xfrm>
            <a:off x="4413250" y="197167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8" name="Oval 420"/>
          <p:cNvSpPr>
            <a:spLocks noChangeAspect="1" noChangeArrowheads="1"/>
          </p:cNvSpPr>
          <p:nvPr/>
        </p:nvSpPr>
        <p:spPr bwMode="auto">
          <a:xfrm>
            <a:off x="1547813" y="12668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9" name="Oval 421"/>
          <p:cNvSpPr>
            <a:spLocks noChangeAspect="1" noChangeArrowheads="1"/>
          </p:cNvSpPr>
          <p:nvPr/>
        </p:nvSpPr>
        <p:spPr bwMode="auto">
          <a:xfrm>
            <a:off x="2312988" y="1266825"/>
            <a:ext cx="38100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0" name="Oval 422"/>
          <p:cNvSpPr>
            <a:spLocks noChangeAspect="1" noChangeArrowheads="1"/>
          </p:cNvSpPr>
          <p:nvPr/>
        </p:nvSpPr>
        <p:spPr bwMode="auto">
          <a:xfrm>
            <a:off x="3011488" y="12668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1" name="Oval 423"/>
          <p:cNvSpPr>
            <a:spLocks noChangeAspect="1" noChangeArrowheads="1"/>
          </p:cNvSpPr>
          <p:nvPr/>
        </p:nvSpPr>
        <p:spPr bwMode="auto">
          <a:xfrm>
            <a:off x="3716338" y="12668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2" name="Oval 424"/>
          <p:cNvSpPr>
            <a:spLocks noChangeAspect="1" noChangeArrowheads="1"/>
          </p:cNvSpPr>
          <p:nvPr/>
        </p:nvSpPr>
        <p:spPr bwMode="auto">
          <a:xfrm>
            <a:off x="4413250" y="12668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3" name="Oval 425"/>
          <p:cNvSpPr>
            <a:spLocks noChangeAspect="1" noChangeArrowheads="1"/>
          </p:cNvSpPr>
          <p:nvPr/>
        </p:nvSpPr>
        <p:spPr bwMode="auto">
          <a:xfrm>
            <a:off x="1547813" y="5794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4" name="Oval 426"/>
          <p:cNvSpPr>
            <a:spLocks noChangeAspect="1" noChangeArrowheads="1"/>
          </p:cNvSpPr>
          <p:nvPr/>
        </p:nvSpPr>
        <p:spPr bwMode="auto">
          <a:xfrm>
            <a:off x="2312988" y="566738"/>
            <a:ext cx="38100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5" name="Oval 427"/>
          <p:cNvSpPr>
            <a:spLocks noChangeAspect="1" noChangeArrowheads="1"/>
          </p:cNvSpPr>
          <p:nvPr/>
        </p:nvSpPr>
        <p:spPr bwMode="auto">
          <a:xfrm>
            <a:off x="3011488" y="5667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6" name="Oval 428"/>
          <p:cNvSpPr>
            <a:spLocks noChangeAspect="1" noChangeArrowheads="1"/>
          </p:cNvSpPr>
          <p:nvPr/>
        </p:nvSpPr>
        <p:spPr bwMode="auto">
          <a:xfrm>
            <a:off x="3716338" y="5667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7" name="Oval 429"/>
          <p:cNvSpPr>
            <a:spLocks noChangeAspect="1" noChangeArrowheads="1"/>
          </p:cNvSpPr>
          <p:nvPr/>
        </p:nvSpPr>
        <p:spPr bwMode="auto">
          <a:xfrm>
            <a:off x="4413250" y="56673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8" name="Text Box 430"/>
          <p:cNvSpPr txBox="1">
            <a:spLocks noChangeAspect="1" noChangeArrowheads="1"/>
          </p:cNvSpPr>
          <p:nvPr/>
        </p:nvSpPr>
        <p:spPr bwMode="auto">
          <a:xfrm>
            <a:off x="4743450" y="3937000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Thread 1</a:t>
            </a:r>
          </a:p>
        </p:txBody>
      </p:sp>
      <p:sp>
        <p:nvSpPr>
          <p:cNvPr id="48559" name="Text Box 431"/>
          <p:cNvSpPr txBox="1">
            <a:spLocks noChangeAspect="1" noChangeArrowheads="1"/>
          </p:cNvSpPr>
          <p:nvPr/>
        </p:nvSpPr>
        <p:spPr bwMode="auto">
          <a:xfrm>
            <a:off x="406400" y="-50800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Thread 2</a:t>
            </a:r>
          </a:p>
        </p:txBody>
      </p:sp>
      <p:sp>
        <p:nvSpPr>
          <p:cNvPr id="48560" name="Text Box 432"/>
          <p:cNvSpPr txBox="1">
            <a:spLocks noChangeAspect="1" noChangeArrowheads="1"/>
          </p:cNvSpPr>
          <p:nvPr/>
        </p:nvSpPr>
        <p:spPr bwMode="auto">
          <a:xfrm>
            <a:off x="1916113" y="923925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(L</a:t>
            </a:r>
            <a:r>
              <a:rPr lang="en-US" baseline="-25000"/>
              <a:t>1</a:t>
            </a:r>
            <a:r>
              <a:rPr lang="en-US"/>
              <a:t>, S</a:t>
            </a:r>
            <a:r>
              <a:rPr lang="en-US" baseline="-25000"/>
              <a:t>2</a:t>
            </a:r>
            <a:r>
              <a:rPr lang="en-US"/>
              <a:t>)</a:t>
            </a:r>
          </a:p>
        </p:txBody>
      </p:sp>
      <p:sp>
        <p:nvSpPr>
          <p:cNvPr id="48561" name="Oval 433"/>
          <p:cNvSpPr>
            <a:spLocks noChangeAspect="1" noChangeArrowheads="1"/>
          </p:cNvSpPr>
          <p:nvPr/>
        </p:nvSpPr>
        <p:spPr bwMode="auto">
          <a:xfrm>
            <a:off x="1562100" y="408305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2" name="Oval 434"/>
          <p:cNvSpPr>
            <a:spLocks noChangeAspect="1" noChangeArrowheads="1"/>
          </p:cNvSpPr>
          <p:nvPr/>
        </p:nvSpPr>
        <p:spPr bwMode="auto">
          <a:xfrm>
            <a:off x="2300288" y="4079875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3" name="Oval 435"/>
          <p:cNvSpPr>
            <a:spLocks noChangeAspect="1" noChangeArrowheads="1"/>
          </p:cNvSpPr>
          <p:nvPr/>
        </p:nvSpPr>
        <p:spPr bwMode="auto">
          <a:xfrm>
            <a:off x="3014663" y="4079875"/>
            <a:ext cx="36512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4" name="Oval 436"/>
          <p:cNvSpPr>
            <a:spLocks noChangeAspect="1" noChangeArrowheads="1"/>
          </p:cNvSpPr>
          <p:nvPr/>
        </p:nvSpPr>
        <p:spPr bwMode="auto">
          <a:xfrm>
            <a:off x="3719513" y="4079875"/>
            <a:ext cx="36512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5" name="Oval 437"/>
          <p:cNvSpPr>
            <a:spLocks noChangeAspect="1" noChangeArrowheads="1"/>
          </p:cNvSpPr>
          <p:nvPr/>
        </p:nvSpPr>
        <p:spPr bwMode="auto">
          <a:xfrm>
            <a:off x="4416425" y="4079875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6" name="Oval 438"/>
          <p:cNvSpPr>
            <a:spLocks noChangeAspect="1" noChangeArrowheads="1"/>
          </p:cNvSpPr>
          <p:nvPr/>
        </p:nvSpPr>
        <p:spPr bwMode="auto">
          <a:xfrm>
            <a:off x="923925" y="33750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7" name="Oval 439"/>
          <p:cNvSpPr>
            <a:spLocks noChangeAspect="1" noChangeArrowheads="1"/>
          </p:cNvSpPr>
          <p:nvPr/>
        </p:nvSpPr>
        <p:spPr bwMode="auto">
          <a:xfrm>
            <a:off x="917575" y="267493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8" name="Oval 440"/>
          <p:cNvSpPr>
            <a:spLocks noChangeAspect="1" noChangeArrowheads="1"/>
          </p:cNvSpPr>
          <p:nvPr/>
        </p:nvSpPr>
        <p:spPr bwMode="auto">
          <a:xfrm>
            <a:off x="917575" y="197485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9" name="Oval 441"/>
          <p:cNvSpPr>
            <a:spLocks noChangeAspect="1" noChangeArrowheads="1"/>
          </p:cNvSpPr>
          <p:nvPr/>
        </p:nvSpPr>
        <p:spPr bwMode="auto">
          <a:xfrm>
            <a:off x="917575" y="125730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70" name="Oval 442"/>
          <p:cNvSpPr>
            <a:spLocks noChangeAspect="1" noChangeArrowheads="1"/>
          </p:cNvSpPr>
          <p:nvPr/>
        </p:nvSpPr>
        <p:spPr bwMode="auto">
          <a:xfrm>
            <a:off x="923925" y="56038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72" name="Oval 444"/>
          <p:cNvSpPr>
            <a:spLocks noChangeAspect="1" noChangeArrowheads="1"/>
          </p:cNvSpPr>
          <p:nvPr/>
        </p:nvSpPr>
        <p:spPr bwMode="auto">
          <a:xfrm>
            <a:off x="917575" y="4079875"/>
            <a:ext cx="36513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20665</TotalTime>
  <Pages>20</Pages>
  <Words>19</Words>
  <Application>Microsoft Macintosh PowerPoint</Application>
  <PresentationFormat>Letter Paper (8.5x11 in)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315</cp:revision>
  <cp:lastPrinted>2000-07-20T16:50:16Z</cp:lastPrinted>
  <dcterms:created xsi:type="dcterms:W3CDTF">1998-08-11T09:18:51Z</dcterms:created>
  <dcterms:modified xsi:type="dcterms:W3CDTF">2014-09-22T17:50:24Z</dcterms:modified>
</cp:coreProperties>
</file>