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616"/>
      </p:cViewPr>
      <p:guideLst>
        <p:guide orient="horz" pos="3552"/>
        <p:guide pos="12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FDF9225-BABD-0942-957E-4C423C8EC65D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70377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902ADDBD-4CD8-314D-94F0-B0CF54AE5106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7610626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41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655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85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13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0945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91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71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0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5834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7291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316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57" name="Oval 429"/>
          <p:cNvSpPr>
            <a:spLocks noChangeAspect="1" noChangeArrowheads="1"/>
          </p:cNvSpPr>
          <p:nvPr/>
        </p:nvSpPr>
        <p:spPr bwMode="auto">
          <a:xfrm>
            <a:off x="1130300" y="239236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8" name="Rectangle 430"/>
          <p:cNvSpPr>
            <a:spLocks noChangeArrowheads="1"/>
          </p:cNvSpPr>
          <p:nvPr/>
        </p:nvSpPr>
        <p:spPr bwMode="auto">
          <a:xfrm>
            <a:off x="76200" y="2016125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Client 2</a:t>
            </a:r>
          </a:p>
        </p:txBody>
      </p:sp>
      <p:sp>
        <p:nvSpPr>
          <p:cNvPr id="48559" name="Text Box 431"/>
          <p:cNvSpPr txBox="1">
            <a:spLocks noChangeArrowheads="1"/>
          </p:cNvSpPr>
          <p:nvPr/>
        </p:nvSpPr>
        <p:spPr bwMode="auto">
          <a:xfrm>
            <a:off x="457200" y="2559050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68" name="Oval 440"/>
          <p:cNvSpPr>
            <a:spLocks noChangeAspect="1" noChangeArrowheads="1"/>
          </p:cNvSpPr>
          <p:nvPr/>
        </p:nvSpPr>
        <p:spPr bwMode="auto">
          <a:xfrm>
            <a:off x="1130300" y="1138238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Rectangle 441"/>
          <p:cNvSpPr>
            <a:spLocks noChangeArrowheads="1"/>
          </p:cNvSpPr>
          <p:nvPr/>
        </p:nvSpPr>
        <p:spPr bwMode="auto">
          <a:xfrm>
            <a:off x="76200" y="762000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 Client 1</a:t>
            </a:r>
          </a:p>
        </p:txBody>
      </p:sp>
      <p:sp>
        <p:nvSpPr>
          <p:cNvPr id="48570" name="Text Box 442"/>
          <p:cNvSpPr txBox="1">
            <a:spLocks noChangeArrowheads="1"/>
          </p:cNvSpPr>
          <p:nvPr/>
        </p:nvSpPr>
        <p:spPr bwMode="auto">
          <a:xfrm>
            <a:off x="457200" y="1304925"/>
            <a:ext cx="11620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clientfd</a:t>
            </a:r>
          </a:p>
        </p:txBody>
      </p:sp>
      <p:sp>
        <p:nvSpPr>
          <p:cNvPr id="48581" name="Oval 453"/>
          <p:cNvSpPr>
            <a:spLocks noChangeAspect="1" noChangeArrowheads="1"/>
          </p:cNvSpPr>
          <p:nvPr/>
        </p:nvSpPr>
        <p:spPr bwMode="auto">
          <a:xfrm>
            <a:off x="2919413" y="1401763"/>
            <a:ext cx="128587" cy="12858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3055938" y="131762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Server</a:t>
            </a:r>
          </a:p>
        </p:txBody>
      </p:sp>
      <p:sp>
        <p:nvSpPr>
          <p:cNvPr id="48585" name="Text Box 457"/>
          <p:cNvSpPr txBox="1">
            <a:spLocks noChangeArrowheads="1"/>
          </p:cNvSpPr>
          <p:nvPr/>
        </p:nvSpPr>
        <p:spPr bwMode="auto">
          <a:xfrm>
            <a:off x="2738438" y="1035050"/>
            <a:ext cx="15287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listenfd(3)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3055938" y="53975"/>
            <a:ext cx="1058862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 Child 1</a:t>
            </a:r>
          </a:p>
        </p:txBody>
      </p:sp>
      <p:sp>
        <p:nvSpPr>
          <p:cNvPr id="48590" name="Oval 462"/>
          <p:cNvSpPr>
            <a:spLocks noChangeAspect="1" noChangeArrowheads="1"/>
          </p:cNvSpPr>
          <p:nvPr/>
        </p:nvSpPr>
        <p:spPr bwMode="auto">
          <a:xfrm>
            <a:off x="2933700" y="455613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91" name="Text Box 463"/>
          <p:cNvSpPr txBox="1">
            <a:spLocks noChangeArrowheads="1"/>
          </p:cNvSpPr>
          <p:nvPr/>
        </p:nvSpPr>
        <p:spPr bwMode="auto">
          <a:xfrm>
            <a:off x="2738438" y="609600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connfd(4)</a:t>
            </a:r>
          </a:p>
        </p:txBody>
      </p:sp>
      <p:sp>
        <p:nvSpPr>
          <p:cNvPr id="48593" name="Line 465"/>
          <p:cNvSpPr>
            <a:spLocks noChangeShapeType="1"/>
          </p:cNvSpPr>
          <p:nvPr/>
        </p:nvSpPr>
        <p:spPr bwMode="auto">
          <a:xfrm flipV="1">
            <a:off x="1257300" y="520700"/>
            <a:ext cx="1676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1" name="Text Box 473"/>
          <p:cNvSpPr txBox="1">
            <a:spLocks noChangeArrowheads="1"/>
          </p:cNvSpPr>
          <p:nvPr/>
        </p:nvSpPr>
        <p:spPr bwMode="auto">
          <a:xfrm>
            <a:off x="1462088" y="180975"/>
            <a:ext cx="9763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 </a:t>
            </a:r>
          </a:p>
          <a:p>
            <a:r>
              <a:rPr lang="en-US"/>
              <a:t>transfers</a:t>
            </a:r>
          </a:p>
        </p:txBody>
      </p:sp>
      <p:sp>
        <p:nvSpPr>
          <p:cNvPr id="48603" name="Rectangle 475"/>
          <p:cNvSpPr>
            <a:spLocks noChangeArrowheads="1"/>
          </p:cNvSpPr>
          <p:nvPr/>
        </p:nvSpPr>
        <p:spPr bwMode="auto">
          <a:xfrm>
            <a:off x="3060700" y="2514600"/>
            <a:ext cx="1058863" cy="5810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107763" dir="2700000" algn="ctr" rotWithShape="0">
                    <a:schemeClr val="tx1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30" tIns="45716" rIns="91430" bIns="45716" anchor="ctr"/>
          <a:lstStyle/>
          <a:p>
            <a:pPr defTabSz="912813"/>
            <a:r>
              <a:rPr lang="en-US"/>
              <a:t>Child 2</a:t>
            </a:r>
          </a:p>
        </p:txBody>
      </p:sp>
      <p:sp>
        <p:nvSpPr>
          <p:cNvPr id="48605" name="Oval 477"/>
          <p:cNvSpPr>
            <a:spLocks noChangeAspect="1" noChangeArrowheads="1"/>
          </p:cNvSpPr>
          <p:nvPr/>
        </p:nvSpPr>
        <p:spPr bwMode="auto">
          <a:xfrm>
            <a:off x="2943225" y="2916238"/>
            <a:ext cx="128588" cy="128587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6" name="Text Box 478"/>
          <p:cNvSpPr txBox="1">
            <a:spLocks noChangeArrowheads="1"/>
          </p:cNvSpPr>
          <p:nvPr/>
        </p:nvSpPr>
        <p:spPr bwMode="auto">
          <a:xfrm>
            <a:off x="2747963" y="3070225"/>
            <a:ext cx="12842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>
                <a:latin typeface="Courier New" charset="0"/>
              </a:rPr>
              <a:t>connfd(5)</a:t>
            </a:r>
          </a:p>
        </p:txBody>
      </p:sp>
      <p:sp>
        <p:nvSpPr>
          <p:cNvPr id="48608" name="Line 480"/>
          <p:cNvSpPr>
            <a:spLocks noChangeShapeType="1"/>
          </p:cNvSpPr>
          <p:nvPr/>
        </p:nvSpPr>
        <p:spPr bwMode="auto">
          <a:xfrm>
            <a:off x="1270000" y="2451100"/>
            <a:ext cx="1701800" cy="520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09" name="Text Box 481"/>
          <p:cNvSpPr txBox="1">
            <a:spLocks noChangeArrowheads="1"/>
          </p:cNvSpPr>
          <p:nvPr/>
        </p:nvSpPr>
        <p:spPr bwMode="auto">
          <a:xfrm>
            <a:off x="1449388" y="1971675"/>
            <a:ext cx="97631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 </a:t>
            </a:r>
          </a:p>
          <a:p>
            <a:r>
              <a:rPr lang="en-US"/>
              <a:t>transfers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23860</TotalTime>
  <Pages>20</Pages>
  <Words>29</Words>
  <Application>Microsoft Macintosh PowerPoint</Application>
  <PresentationFormat>Letter Paper (8.5x11 in)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329</cp:revision>
  <cp:lastPrinted>2001-01-06T19:20:14Z</cp:lastPrinted>
  <dcterms:created xsi:type="dcterms:W3CDTF">1998-08-11T09:18:51Z</dcterms:created>
  <dcterms:modified xsi:type="dcterms:W3CDTF">2014-09-22T17:52:30Z</dcterms:modified>
</cp:coreProperties>
</file>