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4" y="-656"/>
      </p:cViewPr>
      <p:guideLst>
        <p:guide orient="horz" pos="3552"/>
        <p:guide pos="38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4FED9415-54AB-714E-AD36-82CDCCDAB2D5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6693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0EE8A673-5FD1-2041-94FA-AB93394C4B93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653499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6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1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5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1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9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1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18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703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75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57" name="Oval 429"/>
          <p:cNvSpPr>
            <a:spLocks noChangeAspect="1" noChangeArrowheads="1"/>
          </p:cNvSpPr>
          <p:nvPr/>
        </p:nvSpPr>
        <p:spPr bwMode="auto">
          <a:xfrm>
            <a:off x="1130300" y="23923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Rectangle 430"/>
          <p:cNvSpPr>
            <a:spLocks noChangeArrowheads="1"/>
          </p:cNvSpPr>
          <p:nvPr/>
        </p:nvSpPr>
        <p:spPr bwMode="auto">
          <a:xfrm>
            <a:off x="76200" y="2016125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 2</a:t>
            </a:r>
          </a:p>
        </p:txBody>
      </p:sp>
      <p:sp>
        <p:nvSpPr>
          <p:cNvPr id="48559" name="Text Box 431"/>
          <p:cNvSpPr txBox="1">
            <a:spLocks noChangeArrowheads="1"/>
          </p:cNvSpPr>
          <p:nvPr/>
        </p:nvSpPr>
        <p:spPr bwMode="auto">
          <a:xfrm>
            <a:off x="457200" y="2559050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clientfd</a:t>
            </a:r>
          </a:p>
        </p:txBody>
      </p:sp>
      <p:sp>
        <p:nvSpPr>
          <p:cNvPr id="48568" name="Oval 440"/>
          <p:cNvSpPr>
            <a:spLocks noChangeAspect="1" noChangeArrowheads="1"/>
          </p:cNvSpPr>
          <p:nvPr/>
        </p:nvSpPr>
        <p:spPr bwMode="auto">
          <a:xfrm>
            <a:off x="1130300" y="1138238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9" name="Rectangle 441"/>
          <p:cNvSpPr>
            <a:spLocks noChangeArrowheads="1"/>
          </p:cNvSpPr>
          <p:nvPr/>
        </p:nvSpPr>
        <p:spPr bwMode="auto">
          <a:xfrm>
            <a:off x="76200" y="762000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 1</a:t>
            </a:r>
          </a:p>
        </p:txBody>
      </p:sp>
      <p:sp>
        <p:nvSpPr>
          <p:cNvPr id="48570" name="Text Box 442"/>
          <p:cNvSpPr txBox="1">
            <a:spLocks noChangeArrowheads="1"/>
          </p:cNvSpPr>
          <p:nvPr/>
        </p:nvSpPr>
        <p:spPr bwMode="auto">
          <a:xfrm>
            <a:off x="457200" y="1304925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clientfd</a:t>
            </a:r>
          </a:p>
        </p:txBody>
      </p:sp>
      <p:sp>
        <p:nvSpPr>
          <p:cNvPr id="48581" name="Oval 453"/>
          <p:cNvSpPr>
            <a:spLocks noChangeAspect="1" noChangeArrowheads="1"/>
          </p:cNvSpPr>
          <p:nvPr/>
        </p:nvSpPr>
        <p:spPr bwMode="auto">
          <a:xfrm>
            <a:off x="2919413" y="1401763"/>
            <a:ext cx="128587" cy="1285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3055938" y="1317625"/>
            <a:ext cx="1058862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</p:txBody>
      </p:sp>
      <p:sp>
        <p:nvSpPr>
          <p:cNvPr id="48585" name="Text Box 457"/>
          <p:cNvSpPr txBox="1">
            <a:spLocks noChangeArrowheads="1"/>
          </p:cNvSpPr>
          <p:nvPr/>
        </p:nvSpPr>
        <p:spPr bwMode="auto">
          <a:xfrm>
            <a:off x="2738438" y="1035050"/>
            <a:ext cx="1528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listenfd(3)</a:t>
            </a:r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3055938" y="53975"/>
            <a:ext cx="1058862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 Child 1</a:t>
            </a:r>
          </a:p>
        </p:txBody>
      </p:sp>
      <p:sp>
        <p:nvSpPr>
          <p:cNvPr id="48590" name="Oval 462"/>
          <p:cNvSpPr>
            <a:spLocks noChangeAspect="1" noChangeArrowheads="1"/>
          </p:cNvSpPr>
          <p:nvPr/>
        </p:nvSpPr>
        <p:spPr bwMode="auto">
          <a:xfrm>
            <a:off x="2933700" y="45561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1" name="Text Box 463"/>
          <p:cNvSpPr txBox="1">
            <a:spLocks noChangeArrowheads="1"/>
          </p:cNvSpPr>
          <p:nvPr/>
        </p:nvSpPr>
        <p:spPr bwMode="auto">
          <a:xfrm>
            <a:off x="2738438" y="609600"/>
            <a:ext cx="1284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connfd(4)</a:t>
            </a:r>
          </a:p>
        </p:txBody>
      </p:sp>
      <p:sp>
        <p:nvSpPr>
          <p:cNvPr id="48593" name="Line 465"/>
          <p:cNvSpPr>
            <a:spLocks noChangeShapeType="1"/>
          </p:cNvSpPr>
          <p:nvPr/>
        </p:nvSpPr>
        <p:spPr bwMode="auto">
          <a:xfrm flipV="1">
            <a:off x="1257300" y="520700"/>
            <a:ext cx="1676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7" name="Line 469"/>
          <p:cNvSpPr>
            <a:spLocks noChangeShapeType="1"/>
          </p:cNvSpPr>
          <p:nvPr/>
        </p:nvSpPr>
        <p:spPr bwMode="auto">
          <a:xfrm flipV="1">
            <a:off x="1143000" y="1524000"/>
            <a:ext cx="17526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8" name="Text Box 470"/>
          <p:cNvSpPr txBox="1">
            <a:spLocks noChangeArrowheads="1"/>
          </p:cNvSpPr>
          <p:nvPr/>
        </p:nvSpPr>
        <p:spPr bwMode="auto">
          <a:xfrm>
            <a:off x="1457325" y="2009775"/>
            <a:ext cx="1209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Connection</a:t>
            </a:r>
          </a:p>
          <a:p>
            <a:r>
              <a:rPr lang="en-US"/>
              <a:t>request</a:t>
            </a:r>
          </a:p>
        </p:txBody>
      </p:sp>
      <p:sp>
        <p:nvSpPr>
          <p:cNvPr id="48599" name="Oval 471"/>
          <p:cNvSpPr>
            <a:spLocks noChangeAspect="1" noChangeArrowheads="1"/>
          </p:cNvSpPr>
          <p:nvPr/>
        </p:nvSpPr>
        <p:spPr bwMode="auto">
          <a:xfrm>
            <a:off x="2938463" y="171926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0" name="Text Box 472"/>
          <p:cNvSpPr txBox="1">
            <a:spLocks noChangeArrowheads="1"/>
          </p:cNvSpPr>
          <p:nvPr/>
        </p:nvSpPr>
        <p:spPr bwMode="auto">
          <a:xfrm>
            <a:off x="2743200" y="1873250"/>
            <a:ext cx="1284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connfd(5)</a:t>
            </a:r>
          </a:p>
        </p:txBody>
      </p:sp>
      <p:sp>
        <p:nvSpPr>
          <p:cNvPr id="48601" name="Text Box 473"/>
          <p:cNvSpPr txBox="1">
            <a:spLocks noChangeArrowheads="1"/>
          </p:cNvSpPr>
          <p:nvPr/>
        </p:nvSpPr>
        <p:spPr bwMode="auto">
          <a:xfrm>
            <a:off x="1462088" y="180975"/>
            <a:ext cx="9763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Data </a:t>
            </a:r>
          </a:p>
          <a:p>
            <a:r>
              <a:rPr lang="en-US"/>
              <a:t>transfers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20720</TotalTime>
  <Pages>20</Pages>
  <Words>26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326</cp:revision>
  <cp:lastPrinted>2001-01-02T23:14:13Z</cp:lastPrinted>
  <dcterms:created xsi:type="dcterms:W3CDTF">1998-08-11T09:18:51Z</dcterms:created>
  <dcterms:modified xsi:type="dcterms:W3CDTF">2014-09-22T17:52:37Z</dcterms:modified>
</cp:coreProperties>
</file>