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672"/>
      </p:cViewPr>
      <p:guideLst>
        <p:guide orient="horz" pos="2304"/>
        <p:guide pos="26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7D1B94B-D939-474C-BFA8-7A789E2ADD3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92583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3B04DED-3633-EF4E-BE63-B91F9C343FD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78971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9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1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9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9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4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2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9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7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95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58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333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1130300" y="17065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76200" y="133032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2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457200" y="187325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130300" y="45243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76200" y="76200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1</a:t>
            </a:r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457200" y="6191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81" name="Oval 453"/>
          <p:cNvSpPr>
            <a:spLocks noChangeAspect="1" noChangeArrowheads="1"/>
          </p:cNvSpPr>
          <p:nvPr/>
        </p:nvSpPr>
        <p:spPr bwMode="auto">
          <a:xfrm>
            <a:off x="2919413" y="71596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3055938" y="63182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83" name="Oval 455"/>
          <p:cNvSpPr>
            <a:spLocks noChangeAspect="1" noChangeArrowheads="1"/>
          </p:cNvSpPr>
          <p:nvPr/>
        </p:nvSpPr>
        <p:spPr bwMode="auto">
          <a:xfrm>
            <a:off x="2933700" y="10334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Text Box 456"/>
          <p:cNvSpPr txBox="1">
            <a:spLocks noChangeArrowheads="1"/>
          </p:cNvSpPr>
          <p:nvPr/>
        </p:nvSpPr>
        <p:spPr bwMode="auto">
          <a:xfrm>
            <a:off x="2738438" y="11874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connfd(4)</a:t>
            </a:r>
          </a:p>
        </p:txBody>
      </p: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2738438" y="349250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86" name="Line 458"/>
          <p:cNvSpPr>
            <a:spLocks noChangeShapeType="1"/>
          </p:cNvSpPr>
          <p:nvPr/>
        </p:nvSpPr>
        <p:spPr bwMode="auto">
          <a:xfrm>
            <a:off x="1143000" y="228600"/>
            <a:ext cx="175260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7" name="Text Box 459"/>
          <p:cNvSpPr txBox="1">
            <a:spLocks noChangeArrowheads="1"/>
          </p:cNvSpPr>
          <p:nvPr/>
        </p:nvSpPr>
        <p:spPr bwMode="auto">
          <a:xfrm>
            <a:off x="1603375" y="-61913"/>
            <a:ext cx="1266825" cy="58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Connection</a:t>
            </a:r>
          </a:p>
          <a:p>
            <a:r>
              <a:rPr lang="en-US"/>
              <a:t>request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23861</TotalTime>
  <Pages>20</Pages>
  <Words>18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322</cp:revision>
  <cp:lastPrinted>2001-01-06T18:43:45Z</cp:lastPrinted>
  <dcterms:created xsi:type="dcterms:W3CDTF">1998-08-11T09:18:51Z</dcterms:created>
  <dcterms:modified xsi:type="dcterms:W3CDTF">2014-09-22T17:52:51Z</dcterms:modified>
</cp:coreProperties>
</file>