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FFCC"/>
    <a:srgbClr val="0066CC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2072" y="-568"/>
      </p:cViewPr>
      <p:guideLst>
        <p:guide orient="horz" pos="912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fld id="{5C60A4E0-864D-CA4E-8E56-3B949F421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84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D872F19D-BF10-414F-86EB-00386B226C9B}" type="slidenum">
              <a:rPr lang="en-US" sz="1200">
                <a:latin typeface="Times New Roman" charset="0"/>
              </a:rPr>
              <a:pPr eaLnBrk="1" hangingPunct="1"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E63E2-9B39-274A-8681-36E87C8A1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9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EA96D-C90B-9D4B-9D3A-37DA24C0B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C34E7C-B0C5-6046-B882-C16FB2B29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5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F2546-C671-4344-A80E-5E07EA83AE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20130-BEBE-B346-A102-EC35792B8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9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A31F-A76E-C246-943A-DC56675D11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1BFFB-81BE-094A-B72B-FEDEE68BE4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3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E1C46-664C-5349-807B-9B53B1CCE8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1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6634E-738D-844F-A511-5375510205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2E90B-E0CC-2542-918B-7E71514440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E0F20-2626-784F-9B0C-E8F060F6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B17E765E-D1AC-3848-AA91-CC9F7EA9BE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73"/>
          <p:cNvSpPr>
            <a:spLocks noChangeArrowheads="1"/>
          </p:cNvSpPr>
          <p:nvPr/>
        </p:nvSpPr>
        <p:spPr bwMode="auto">
          <a:xfrm>
            <a:off x="1371600" y="2514600"/>
            <a:ext cx="3048000" cy="482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ourier New" charset="0"/>
            </a:endParaRPr>
          </a:p>
        </p:txBody>
      </p:sp>
      <p:sp>
        <p:nvSpPr>
          <p:cNvPr id="13" name="Rectangle 373"/>
          <p:cNvSpPr>
            <a:spLocks noChangeArrowheads="1"/>
          </p:cNvSpPr>
          <p:nvPr/>
        </p:nvSpPr>
        <p:spPr bwMode="auto">
          <a:xfrm>
            <a:off x="1371600" y="29718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Return address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2050" name="Text Box 343"/>
          <p:cNvSpPr txBox="1">
            <a:spLocks noChangeArrowheads="1"/>
          </p:cNvSpPr>
          <p:nvPr/>
        </p:nvSpPr>
        <p:spPr bwMode="auto">
          <a:xfrm>
            <a:off x="4114800" y="2667000"/>
            <a:ext cx="685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8</a:t>
            </a:r>
            <a:endParaRPr lang="en-US" dirty="0"/>
          </a:p>
        </p:txBody>
      </p:sp>
      <p:sp>
        <p:nvSpPr>
          <p:cNvPr id="2059" name="Text Box 356"/>
          <p:cNvSpPr txBox="1">
            <a:spLocks noChangeArrowheads="1"/>
          </p:cNvSpPr>
          <p:nvPr/>
        </p:nvSpPr>
        <p:spPr bwMode="auto">
          <a:xfrm>
            <a:off x="4191000" y="2209800"/>
            <a:ext cx="609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060" name="Rectangle 373"/>
          <p:cNvSpPr>
            <a:spLocks noChangeArrowheads="1"/>
          </p:cNvSpPr>
          <p:nvPr/>
        </p:nvSpPr>
        <p:spPr bwMode="auto">
          <a:xfrm>
            <a:off x="1371600" y="20320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a4p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061" name="Text Box 381"/>
          <p:cNvSpPr txBox="1">
            <a:spLocks noChangeArrowheads="1"/>
          </p:cNvSpPr>
          <p:nvPr/>
        </p:nvSpPr>
        <p:spPr bwMode="auto">
          <a:xfrm>
            <a:off x="4191000" y="309245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0</a:t>
            </a:r>
            <a:endParaRPr lang="en-US" dirty="0"/>
          </a:p>
        </p:txBody>
      </p:sp>
      <p:sp>
        <p:nvSpPr>
          <p:cNvPr id="15" name="Rectangle 373"/>
          <p:cNvSpPr>
            <a:spLocks noChangeArrowheads="1"/>
          </p:cNvSpPr>
          <p:nvPr/>
        </p:nvSpPr>
        <p:spPr bwMode="auto">
          <a:xfrm>
            <a:off x="4038600" y="2514600"/>
            <a:ext cx="3810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a4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062" name="Rectangle 355"/>
          <p:cNvSpPr>
            <a:spLocks noChangeArrowheads="1"/>
          </p:cNvSpPr>
          <p:nvPr/>
        </p:nvSpPr>
        <p:spPr bwMode="auto">
          <a:xfrm>
            <a:off x="1371600" y="2057400"/>
            <a:ext cx="3048000" cy="1371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876800" y="2819400"/>
            <a:ext cx="1382209" cy="584776"/>
            <a:chOff x="6477000" y="3276600"/>
            <a:chExt cx="1382209" cy="584776"/>
          </a:xfrm>
        </p:grpSpPr>
        <p:sp>
          <p:nvSpPr>
            <p:cNvPr id="18" name="Text Box 34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1382209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 smtClean="0"/>
                <a:t>Stack </a:t>
              </a:r>
              <a:r>
                <a:rPr lang="en-US" dirty="0"/>
                <a:t>pointer</a:t>
              </a:r>
            </a:p>
            <a:p>
              <a:pPr eaLnBrk="1" hangingPunct="1"/>
              <a:r>
                <a:rPr lang="en-US" dirty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rsp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9" name="Line 346"/>
            <p:cNvSpPr>
              <a:spLocks noChangeShapeType="1"/>
            </p:cNvSpPr>
            <p:nvPr/>
          </p:nvSpPr>
          <p:spPr bwMode="auto">
            <a:xfrm flipH="1">
              <a:off x="6477000" y="3705225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16</cp:revision>
  <dcterms:created xsi:type="dcterms:W3CDTF">2002-01-23T23:32:20Z</dcterms:created>
  <dcterms:modified xsi:type="dcterms:W3CDTF">2014-08-19T02:02:50Z</dcterms:modified>
</cp:coreProperties>
</file>