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FFCC"/>
    <a:srgbClr val="0066CC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205" d="100"/>
          <a:sy n="205" d="100"/>
        </p:scale>
        <p:origin x="-80" y="520"/>
      </p:cViewPr>
      <p:guideLst>
        <p:guide orient="horz" pos="912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fld id="{8E84F54E-035D-FF47-B589-4E44CE0B3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6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4009F472-7738-9144-8D71-7510D6168644}" type="slidenum">
              <a:rPr lang="en-US" sz="1200">
                <a:latin typeface="Times New Roman" charset="0"/>
              </a:rPr>
              <a:pPr eaLnBrk="1" hangingPunct="1"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44E94-ADB4-D646-80DC-775A1B593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8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4948E-DA88-594F-A206-6EF0AF5315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3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72568-AF97-9240-95EA-FDA289842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8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FDA0B-D128-CC41-9188-12447056FF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E3F31-93F8-FA4D-B95B-0ECFCA780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6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C4FD7-23F4-CC48-95C9-0C10545407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5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E4708-15A9-8448-A010-A0621BFA4F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18DE0-5B98-0E48-A48A-1B34706A44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0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D6926-4D8F-FF41-B597-246BA3070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1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D4FA1-0A5D-5045-8CCB-EA3F5498A6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2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85C35-D134-8F4F-BF73-FB213509A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4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0FE20CF6-9715-0347-B7E0-8208A60850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331"/>
          <p:cNvSpPr>
            <a:spLocks noChangeArrowheads="1"/>
          </p:cNvSpPr>
          <p:nvPr/>
        </p:nvSpPr>
        <p:spPr bwMode="auto">
          <a:xfrm>
            <a:off x="2057400" y="685800"/>
            <a:ext cx="30480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Text Box 317"/>
          <p:cNvSpPr txBox="1">
            <a:spLocks noChangeArrowheads="1"/>
          </p:cNvSpPr>
          <p:nvPr/>
        </p:nvSpPr>
        <p:spPr bwMode="auto">
          <a:xfrm>
            <a:off x="5181600" y="2514600"/>
            <a:ext cx="13700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Stack pointer</a:t>
            </a:r>
          </a:p>
          <a:p>
            <a:pPr eaLnBrk="1" hangingPunct="1"/>
            <a:r>
              <a:rPr lang="en-US" dirty="0">
                <a:latin typeface="Courier New" charset="0"/>
              </a:rPr>
              <a:t>%</a:t>
            </a:r>
            <a:r>
              <a:rPr lang="en-US" dirty="0" err="1">
                <a:latin typeface="Courier New" charset="0"/>
              </a:rPr>
              <a:t>rsp</a:t>
            </a:r>
            <a:endParaRPr lang="en-US" dirty="0">
              <a:latin typeface="Courier New" charset="0"/>
            </a:endParaRPr>
          </a:p>
        </p:txBody>
      </p:sp>
      <p:sp>
        <p:nvSpPr>
          <p:cNvPr id="2066" name="Line 318"/>
          <p:cNvSpPr>
            <a:spLocks noChangeShapeType="1"/>
          </p:cNvSpPr>
          <p:nvPr/>
        </p:nvSpPr>
        <p:spPr bwMode="auto">
          <a:xfrm flipH="1">
            <a:off x="5181600" y="2971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Rectangle 328"/>
          <p:cNvSpPr>
            <a:spLocks noChangeArrowheads="1"/>
          </p:cNvSpPr>
          <p:nvPr/>
        </p:nvSpPr>
        <p:spPr bwMode="auto">
          <a:xfrm>
            <a:off x="2057400" y="1143000"/>
            <a:ext cx="3048000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x4</a:t>
            </a:r>
            <a:endParaRPr lang="en-US">
              <a:latin typeface="Courier New" charset="0"/>
            </a:endParaRPr>
          </a:p>
        </p:txBody>
      </p:sp>
      <p:sp>
        <p:nvSpPr>
          <p:cNvPr id="2053" name="Rectangle 321"/>
          <p:cNvSpPr>
            <a:spLocks noChangeArrowheads="1"/>
          </p:cNvSpPr>
          <p:nvPr/>
        </p:nvSpPr>
        <p:spPr bwMode="auto">
          <a:xfrm>
            <a:off x="4343400" y="1600200"/>
            <a:ext cx="381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1"/>
          <a:lstStyle/>
          <a:p>
            <a:pPr algn="ctr"/>
            <a:r>
              <a:rPr lang="en-US" dirty="0">
                <a:latin typeface="Courier New" charset="0"/>
                <a:cs typeface="Courier New" charset="0"/>
              </a:rPr>
              <a:t>x4</a:t>
            </a:r>
          </a:p>
        </p:txBody>
      </p:sp>
      <p:sp>
        <p:nvSpPr>
          <p:cNvPr id="2054" name="Rectangle 323"/>
          <p:cNvSpPr>
            <a:spLocks noChangeArrowheads="1"/>
          </p:cNvSpPr>
          <p:nvPr/>
        </p:nvSpPr>
        <p:spPr bwMode="auto">
          <a:xfrm>
            <a:off x="3581400" y="1600200"/>
            <a:ext cx="762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1"/>
          <a:lstStyle/>
          <a:p>
            <a:pPr algn="ctr"/>
            <a:r>
              <a:rPr lang="en-US" dirty="0">
                <a:latin typeface="Courier New" charset="0"/>
                <a:cs typeface="Courier New" charset="0"/>
              </a:rPr>
              <a:t>x3</a:t>
            </a:r>
          </a:p>
        </p:txBody>
      </p:sp>
      <p:sp>
        <p:nvSpPr>
          <p:cNvPr id="2055" name="Rectangle 325"/>
          <p:cNvSpPr>
            <a:spLocks noChangeArrowheads="1"/>
          </p:cNvSpPr>
          <p:nvPr/>
        </p:nvSpPr>
        <p:spPr bwMode="auto">
          <a:xfrm>
            <a:off x="2057400" y="1600200"/>
            <a:ext cx="1524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1"/>
          <a:lstStyle/>
          <a:p>
            <a:pPr algn="ctr"/>
            <a:r>
              <a:rPr lang="en-US">
                <a:latin typeface="Courier New" charset="0"/>
                <a:cs typeface="Courier New" charset="0"/>
              </a:rPr>
              <a:t>x2</a:t>
            </a:r>
          </a:p>
        </p:txBody>
      </p:sp>
      <p:sp>
        <p:nvSpPr>
          <p:cNvPr id="2056" name="Rectangle 327"/>
          <p:cNvSpPr>
            <a:spLocks noChangeArrowheads="1"/>
          </p:cNvSpPr>
          <p:nvPr/>
        </p:nvSpPr>
        <p:spPr bwMode="auto">
          <a:xfrm>
            <a:off x="2057400" y="11430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  <a:cs typeface="Courier New" charset="0"/>
              </a:rPr>
              <a:t>x1</a:t>
            </a:r>
          </a:p>
        </p:txBody>
      </p:sp>
      <p:sp>
        <p:nvSpPr>
          <p:cNvPr id="2057" name="Rectangle 329"/>
          <p:cNvSpPr>
            <a:spLocks noChangeArrowheads="1"/>
          </p:cNvSpPr>
          <p:nvPr/>
        </p:nvSpPr>
        <p:spPr bwMode="auto">
          <a:xfrm>
            <a:off x="2057400" y="20828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060" name="Text Box 334"/>
          <p:cNvSpPr txBox="1">
            <a:spLocks noChangeArrowheads="1"/>
          </p:cNvSpPr>
          <p:nvPr/>
        </p:nvSpPr>
        <p:spPr bwMode="auto">
          <a:xfrm>
            <a:off x="4572000" y="2313801"/>
            <a:ext cx="60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8</a:t>
            </a:r>
          </a:p>
        </p:txBody>
      </p:sp>
      <p:sp>
        <p:nvSpPr>
          <p:cNvPr id="2061" name="Text Box 335"/>
          <p:cNvSpPr txBox="1">
            <a:spLocks noChangeArrowheads="1"/>
          </p:cNvSpPr>
          <p:nvPr/>
        </p:nvSpPr>
        <p:spPr bwMode="auto">
          <a:xfrm>
            <a:off x="4648200" y="18566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16</a:t>
            </a:r>
          </a:p>
        </p:txBody>
      </p:sp>
      <p:sp>
        <p:nvSpPr>
          <p:cNvPr id="2064" name="Text Box 339"/>
          <p:cNvSpPr txBox="1">
            <a:spLocks noChangeArrowheads="1"/>
          </p:cNvSpPr>
          <p:nvPr/>
        </p:nvSpPr>
        <p:spPr bwMode="auto">
          <a:xfrm>
            <a:off x="4648200" y="13994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24</a:t>
            </a:r>
          </a:p>
        </p:txBody>
      </p:sp>
      <p:sp>
        <p:nvSpPr>
          <p:cNvPr id="19" name="Text Box 335"/>
          <p:cNvSpPr txBox="1">
            <a:spLocks noChangeArrowheads="1"/>
          </p:cNvSpPr>
          <p:nvPr/>
        </p:nvSpPr>
        <p:spPr bwMode="auto">
          <a:xfrm>
            <a:off x="4267200" y="18566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smtClean="0"/>
              <a:t>17</a:t>
            </a:r>
            <a:endParaRPr lang="en-US" sz="1200" dirty="0"/>
          </a:p>
        </p:txBody>
      </p:sp>
      <p:sp>
        <p:nvSpPr>
          <p:cNvPr id="20" name="Text Box 335"/>
          <p:cNvSpPr txBox="1">
            <a:spLocks noChangeArrowheads="1"/>
          </p:cNvSpPr>
          <p:nvPr/>
        </p:nvSpPr>
        <p:spPr bwMode="auto">
          <a:xfrm>
            <a:off x="3886200" y="18566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smtClean="0"/>
              <a:t>18</a:t>
            </a:r>
            <a:endParaRPr lang="en-US" sz="1200" dirty="0"/>
          </a:p>
        </p:txBody>
      </p:sp>
      <p:sp>
        <p:nvSpPr>
          <p:cNvPr id="21" name="Text Box 335"/>
          <p:cNvSpPr txBox="1">
            <a:spLocks noChangeArrowheads="1"/>
          </p:cNvSpPr>
          <p:nvPr/>
        </p:nvSpPr>
        <p:spPr bwMode="auto">
          <a:xfrm>
            <a:off x="3124200" y="18566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smtClean="0"/>
              <a:t>20</a:t>
            </a:r>
            <a:endParaRPr lang="en-US" sz="1200" dirty="0"/>
          </a:p>
        </p:txBody>
      </p:sp>
      <p:sp>
        <p:nvSpPr>
          <p:cNvPr id="22" name="Rectangle 329"/>
          <p:cNvSpPr>
            <a:spLocks noChangeArrowheads="1"/>
          </p:cNvSpPr>
          <p:nvPr/>
        </p:nvSpPr>
        <p:spPr bwMode="auto">
          <a:xfrm>
            <a:off x="2743200" y="2057400"/>
            <a:ext cx="1828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dirty="0"/>
              <a:t>Argument </a:t>
            </a:r>
            <a:r>
              <a:rPr lang="en-US" dirty="0" smtClean="0"/>
              <a:t>8 = </a:t>
            </a:r>
            <a:r>
              <a:rPr lang="en-US" dirty="0" smtClean="0">
                <a:latin typeface="Courier New"/>
                <a:cs typeface="Courier New"/>
              </a:rPr>
              <a:t>&amp;x4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6" name="Rectangle 330"/>
          <p:cNvSpPr>
            <a:spLocks noChangeArrowheads="1"/>
          </p:cNvSpPr>
          <p:nvPr/>
        </p:nvSpPr>
        <p:spPr bwMode="auto">
          <a:xfrm>
            <a:off x="2895600" y="3022600"/>
            <a:ext cx="13716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Argument </a:t>
            </a:r>
            <a:r>
              <a:rPr lang="en-US" dirty="0" smtClean="0"/>
              <a:t>7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7" name="Rectangle 321"/>
          <p:cNvSpPr>
            <a:spLocks noChangeArrowheads="1"/>
          </p:cNvSpPr>
          <p:nvPr/>
        </p:nvSpPr>
        <p:spPr bwMode="auto">
          <a:xfrm>
            <a:off x="4724400" y="2565400"/>
            <a:ext cx="381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1"/>
          <a:lstStyle/>
          <a:p>
            <a:pPr algn="ctr"/>
            <a:r>
              <a:rPr lang="en-US" dirty="0" smtClean="0">
                <a:latin typeface="Courier New" charset="0"/>
                <a:cs typeface="Courier New" charset="0"/>
              </a:rPr>
              <a:t>4</a:t>
            </a:r>
            <a:endParaRPr lang="en-US" dirty="0">
              <a:latin typeface="Courier New" charset="0"/>
              <a:cs typeface="Courier New" charset="0"/>
            </a:endParaRPr>
          </a:p>
        </p:txBody>
      </p:sp>
      <p:sp>
        <p:nvSpPr>
          <p:cNvPr id="2050" name="Text Box 305"/>
          <p:cNvSpPr txBox="1">
            <a:spLocks noChangeArrowheads="1"/>
          </p:cNvSpPr>
          <p:nvPr/>
        </p:nvSpPr>
        <p:spPr bwMode="auto">
          <a:xfrm>
            <a:off x="4876800" y="2771001"/>
            <a:ext cx="30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0</a:t>
            </a:r>
          </a:p>
        </p:txBody>
      </p:sp>
      <p:sp>
        <p:nvSpPr>
          <p:cNvPr id="28" name="Rectangle 327"/>
          <p:cNvSpPr>
            <a:spLocks noChangeArrowheads="1"/>
          </p:cNvSpPr>
          <p:nvPr/>
        </p:nvSpPr>
        <p:spPr bwMode="auto">
          <a:xfrm>
            <a:off x="2057400" y="6604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Return address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29" name="Rectangle 331"/>
          <p:cNvSpPr>
            <a:spLocks noChangeArrowheads="1"/>
          </p:cNvSpPr>
          <p:nvPr/>
        </p:nvSpPr>
        <p:spPr bwMode="auto">
          <a:xfrm>
            <a:off x="2057400" y="685800"/>
            <a:ext cx="3048000" cy="2362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39"/>
          <p:cNvSpPr txBox="1">
            <a:spLocks noChangeArrowheads="1"/>
          </p:cNvSpPr>
          <p:nvPr/>
        </p:nvSpPr>
        <p:spPr bwMode="auto">
          <a:xfrm>
            <a:off x="4648200" y="914400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smtClean="0"/>
              <a:t>32</a:t>
            </a:r>
            <a:endParaRPr lang="en-US" sz="1200" dirty="0"/>
          </a:p>
        </p:txBody>
      </p:sp>
      <p:cxnSp>
        <p:nvCxnSpPr>
          <p:cNvPr id="10" name="Curved Connector 9"/>
          <p:cNvCxnSpPr/>
          <p:nvPr/>
        </p:nvCxnSpPr>
        <p:spPr bwMode="auto">
          <a:xfrm flipV="1">
            <a:off x="4267200" y="2819400"/>
            <a:ext cx="457200" cy="381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28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14</cp:revision>
  <dcterms:created xsi:type="dcterms:W3CDTF">2002-01-23T23:32:20Z</dcterms:created>
  <dcterms:modified xsi:type="dcterms:W3CDTF">2014-08-19T11:34:13Z</dcterms:modified>
</cp:coreProperties>
</file>