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784"/>
      </p:cViewPr>
      <p:guideLst>
        <p:guide orient="horz" pos="6432"/>
        <p:guide pos="4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0DAAEA-854D-7E4E-9C73-94C17802C2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41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D1FF2-8540-F541-ACDD-EB7B35EC55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726D1-D2B6-C746-9C78-895C0979E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734C2-8CD9-0B44-9C06-E6093AA368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2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6A376-F0B3-F74F-ABB0-E9BD5AF5A1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9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6EC0A-10BE-4C49-A283-BE6EE394ED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4284E-73EA-F049-8A20-08F6146BCE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1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1E908A-D606-5C4E-8CB3-BA6299B3FC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1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2275B-B580-8844-A79E-B820738314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8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118B5-280C-AF49-A61F-A7C8CBA849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1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FBB05-D7F5-FF44-B8D0-E8B444FC3A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6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660F4-87B5-3642-8127-DA7CFDAE8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44CEE48B-798C-B64C-9DA9-78ED4EF6E2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9"/>
          <p:cNvSpPr>
            <a:spLocks noChangeArrowheads="1"/>
          </p:cNvSpPr>
          <p:nvPr/>
        </p:nvSpPr>
        <p:spPr bwMode="auto">
          <a:xfrm>
            <a:off x="1600200" y="4953000"/>
            <a:ext cx="2819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New</a:t>
            </a:r>
          </a:p>
          <a:p>
            <a:r>
              <a:rPr lang="en-US" sz="1200"/>
              <a:t>PC</a:t>
            </a:r>
          </a:p>
        </p:txBody>
      </p:sp>
      <p:sp>
        <p:nvSpPr>
          <p:cNvPr id="2051" name="Oval 71"/>
          <p:cNvSpPr>
            <a:spLocks noChangeArrowheads="1"/>
          </p:cNvSpPr>
          <p:nvPr/>
        </p:nvSpPr>
        <p:spPr bwMode="auto">
          <a:xfrm>
            <a:off x="22098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52" name="Oval 6"/>
          <p:cNvSpPr>
            <a:spLocks noChangeArrowheads="1"/>
          </p:cNvSpPr>
          <p:nvPr/>
        </p:nvSpPr>
        <p:spPr bwMode="auto">
          <a:xfrm>
            <a:off x="16002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53" name="Line 226"/>
          <p:cNvSpPr>
            <a:spLocks noChangeShapeType="1"/>
          </p:cNvSpPr>
          <p:nvPr/>
        </p:nvSpPr>
        <p:spPr bwMode="auto">
          <a:xfrm flipV="1">
            <a:off x="42672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Oval 232"/>
          <p:cNvSpPr>
            <a:spLocks noChangeArrowheads="1"/>
          </p:cNvSpPr>
          <p:nvPr/>
        </p:nvSpPr>
        <p:spPr bwMode="auto">
          <a:xfrm>
            <a:off x="28194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55" name="Oval 233"/>
          <p:cNvSpPr>
            <a:spLocks noChangeArrowheads="1"/>
          </p:cNvSpPr>
          <p:nvPr/>
        </p:nvSpPr>
        <p:spPr bwMode="auto">
          <a:xfrm>
            <a:off x="40386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056" name="Oval 250"/>
          <p:cNvSpPr>
            <a:spLocks noChangeArrowheads="1"/>
          </p:cNvSpPr>
          <p:nvPr/>
        </p:nvSpPr>
        <p:spPr bwMode="auto">
          <a:xfrm>
            <a:off x="34290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057" name="Line 271"/>
          <p:cNvSpPr>
            <a:spLocks noChangeShapeType="1"/>
          </p:cNvSpPr>
          <p:nvPr/>
        </p:nvSpPr>
        <p:spPr bwMode="auto">
          <a:xfrm flipH="1" flipV="1">
            <a:off x="2438400" y="54864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292"/>
          <p:cNvSpPr>
            <a:spLocks noChangeShapeType="1"/>
          </p:cNvSpPr>
          <p:nvPr/>
        </p:nvSpPr>
        <p:spPr bwMode="auto">
          <a:xfrm flipV="1">
            <a:off x="31242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294"/>
          <p:cNvSpPr>
            <a:spLocks noChangeShapeType="1"/>
          </p:cNvSpPr>
          <p:nvPr/>
        </p:nv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295"/>
          <p:cNvSpPr>
            <a:spLocks noChangeShapeType="1"/>
          </p:cNvSpPr>
          <p:nvPr/>
        </p:nvSpPr>
        <p:spPr bwMode="auto">
          <a:xfrm flipV="1">
            <a:off x="30480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297"/>
          <p:cNvSpPr>
            <a:spLocks noChangeShapeType="1"/>
          </p:cNvSpPr>
          <p:nvPr/>
        </p:nv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Rectangle 300"/>
          <p:cNvSpPr>
            <a:spLocks noChangeArrowheads="1"/>
          </p:cNvSpPr>
          <p:nvPr/>
        </p:nvSpPr>
        <p:spPr bwMode="auto">
          <a:xfrm>
            <a:off x="2895600" y="4267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8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 New Roman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31</cp:revision>
  <dcterms:created xsi:type="dcterms:W3CDTF">2001-12-20T15:11:49Z</dcterms:created>
  <dcterms:modified xsi:type="dcterms:W3CDTF">2014-06-17T16:15:28Z</dcterms:modified>
</cp:coreProperties>
</file>