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182880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66CCFF"/>
    <a:srgbClr val="99FFCC"/>
    <a:srgbClr val="66FFFF"/>
    <a:srgbClr val="66FFCC"/>
    <a:srgbClr val="4D4D4D"/>
    <a:srgbClr val="777777"/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100" d="100"/>
          <a:sy n="100" d="100"/>
        </p:scale>
        <p:origin x="-944" y="6728"/>
      </p:cViewPr>
      <p:guideLst>
        <p:guide orient="horz" pos="57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F4A83FB-BD87-8644-88EE-BCEFA4EC94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613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681663"/>
            <a:ext cx="7772400" cy="3919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0363200"/>
            <a:ext cx="6400800" cy="4673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0C4795-A461-E343-8476-ADC5E6760B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264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E9803A-1595-1F40-811C-782B19FBD5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834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625600"/>
            <a:ext cx="1943100" cy="14630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625600"/>
            <a:ext cx="5676900" cy="14630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47B58D-6B3E-6F4C-8AF5-9A5540F72A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691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8C480C-F858-BD4B-A255-FAEC5A1C89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461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1752263"/>
            <a:ext cx="7772400" cy="36322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7751763"/>
            <a:ext cx="7772400" cy="40005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17D7CD-6921-BF40-BEF0-BC270B2822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650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5283200"/>
            <a:ext cx="3810000" cy="1097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283200"/>
            <a:ext cx="3810000" cy="1097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2FCD2E-5D85-3347-89C2-90A7DED9E7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784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1838"/>
            <a:ext cx="8229600" cy="3048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094163"/>
            <a:ext cx="4040188" cy="1704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5799138"/>
            <a:ext cx="4040188" cy="105378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4094163"/>
            <a:ext cx="4041775" cy="1704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5799138"/>
            <a:ext cx="4041775" cy="105378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021CBB-E75E-5D42-9E35-9F283D1883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573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B7B6B9-CE37-0E46-B994-D78D57152C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083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C60AE5-06F5-7E49-A76D-E2D8A203D6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116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28663"/>
            <a:ext cx="3008313" cy="30988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28663"/>
            <a:ext cx="5111750" cy="156083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827463"/>
            <a:ext cx="3008313" cy="125095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6838E2-991F-A740-85AE-6D0F8F94F8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333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12801600"/>
            <a:ext cx="5486400" cy="1511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633538"/>
            <a:ext cx="5486400" cy="10972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14312900"/>
            <a:ext cx="5486400" cy="2146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06772F-8519-DF4B-92DB-6AAD5F61DD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288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625600"/>
            <a:ext cx="77724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5283200"/>
            <a:ext cx="7772400" cy="1097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16662400"/>
            <a:ext cx="190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16662400"/>
            <a:ext cx="2895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16662400"/>
            <a:ext cx="190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Times New Roman" charset="0"/>
              </a:defRPr>
            </a:lvl1pPr>
          </a:lstStyle>
          <a:p>
            <a:fld id="{3F7BA8B6-8CCB-5F47-8318-072C709E0CE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58"/>
          <p:cNvGrpSpPr>
            <a:grpSpLocks/>
          </p:cNvGrpSpPr>
          <p:nvPr/>
        </p:nvGrpSpPr>
        <p:grpSpPr bwMode="auto">
          <a:xfrm>
            <a:off x="457200" y="11658600"/>
            <a:ext cx="5334000" cy="4495800"/>
            <a:chOff x="457200" y="11658600"/>
            <a:chExt cx="5334000" cy="4495800"/>
          </a:xfrm>
        </p:grpSpPr>
        <p:sp>
          <p:nvSpPr>
            <p:cNvPr id="2056" name="Rectangle 8"/>
            <p:cNvSpPr>
              <a:spLocks noChangeArrowheads="1"/>
            </p:cNvSpPr>
            <p:nvPr/>
          </p:nvSpPr>
          <p:spPr bwMode="auto">
            <a:xfrm>
              <a:off x="1676400" y="14554200"/>
              <a:ext cx="2057400" cy="6096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Instruction</a:t>
              </a:r>
            </a:p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memory</a:t>
              </a:r>
            </a:p>
          </p:txBody>
        </p:sp>
        <p:sp>
          <p:nvSpPr>
            <p:cNvPr id="2065" name="Rectangle 17"/>
            <p:cNvSpPr>
              <a:spLocks noChangeArrowheads="1"/>
            </p:cNvSpPr>
            <p:nvPr/>
          </p:nvSpPr>
          <p:spPr bwMode="auto">
            <a:xfrm>
              <a:off x="4876800" y="12420600"/>
              <a:ext cx="914400" cy="9144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PC</a:t>
              </a:r>
            </a:p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increment</a:t>
              </a:r>
            </a:p>
          </p:txBody>
        </p:sp>
        <p:sp>
          <p:nvSpPr>
            <p:cNvPr id="2053" name="Line 19"/>
            <p:cNvSpPr>
              <a:spLocks noChangeShapeType="1"/>
            </p:cNvSpPr>
            <p:nvPr/>
          </p:nvSpPr>
          <p:spPr bwMode="auto">
            <a:xfrm flipV="1">
              <a:off x="5410200" y="12039600"/>
              <a:ext cx="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4" name="Oval 31"/>
            <p:cNvSpPr>
              <a:spLocks noChangeArrowheads="1"/>
            </p:cNvSpPr>
            <p:nvPr/>
          </p:nvSpPr>
          <p:spPr bwMode="auto">
            <a:xfrm>
              <a:off x="2971800" y="11658600"/>
              <a:ext cx="457200" cy="381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1430" tIns="45715" rIns="91430" bIns="45715" anchor="ctr"/>
            <a:lstStyle/>
            <a:p>
              <a:r>
                <a:rPr lang="en-US" sz="1200"/>
                <a:t>rB</a:t>
              </a:r>
            </a:p>
          </p:txBody>
        </p:sp>
        <p:sp>
          <p:nvSpPr>
            <p:cNvPr id="2055" name="Oval 6"/>
            <p:cNvSpPr>
              <a:spLocks noChangeArrowheads="1"/>
            </p:cNvSpPr>
            <p:nvPr/>
          </p:nvSpPr>
          <p:spPr bwMode="auto">
            <a:xfrm>
              <a:off x="1600200" y="11658600"/>
              <a:ext cx="457200" cy="381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1430" tIns="45715" rIns="91430" bIns="45715" anchor="ctr"/>
            <a:lstStyle/>
            <a:p>
              <a:r>
                <a:rPr lang="en-US" sz="1200"/>
                <a:t>icode</a:t>
              </a:r>
            </a:p>
          </p:txBody>
        </p:sp>
        <p:sp>
          <p:nvSpPr>
            <p:cNvPr id="2" name="Oval 7"/>
            <p:cNvSpPr>
              <a:spLocks noChangeArrowheads="1"/>
            </p:cNvSpPr>
            <p:nvPr/>
          </p:nvSpPr>
          <p:spPr bwMode="auto">
            <a:xfrm>
              <a:off x="2057400" y="11658600"/>
              <a:ext cx="457200" cy="381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1430" tIns="45715" rIns="91430" bIns="45715" anchor="ctr"/>
            <a:lstStyle/>
            <a:p>
              <a:r>
                <a:rPr lang="en-US" sz="1200"/>
                <a:t>ifun</a:t>
              </a:r>
            </a:p>
          </p:txBody>
        </p:sp>
        <p:sp>
          <p:nvSpPr>
            <p:cNvPr id="2057" name="Oval 30"/>
            <p:cNvSpPr>
              <a:spLocks noChangeArrowheads="1"/>
            </p:cNvSpPr>
            <p:nvPr/>
          </p:nvSpPr>
          <p:spPr bwMode="auto">
            <a:xfrm>
              <a:off x="2514600" y="11658600"/>
              <a:ext cx="457200" cy="381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1430" tIns="45715" rIns="91430" bIns="45715" anchor="ctr"/>
            <a:lstStyle/>
            <a:p>
              <a:r>
                <a:rPr lang="en-US" sz="1200"/>
                <a:t>rA</a:t>
              </a:r>
            </a:p>
          </p:txBody>
        </p:sp>
        <p:sp>
          <p:nvSpPr>
            <p:cNvPr id="2058" name="Line 221"/>
            <p:cNvSpPr>
              <a:spLocks noChangeShapeType="1"/>
            </p:cNvSpPr>
            <p:nvPr/>
          </p:nvSpPr>
          <p:spPr bwMode="auto">
            <a:xfrm flipV="1">
              <a:off x="2743200" y="15163800"/>
              <a:ext cx="0" cy="609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9" name="Freeform 222"/>
            <p:cNvSpPr>
              <a:spLocks/>
            </p:cNvSpPr>
            <p:nvPr/>
          </p:nvSpPr>
          <p:spPr bwMode="auto">
            <a:xfrm>
              <a:off x="2743200" y="13335000"/>
              <a:ext cx="2667000" cy="2133600"/>
            </a:xfrm>
            <a:custGeom>
              <a:avLst/>
              <a:gdLst>
                <a:gd name="T0" fmla="*/ 0 w 1200"/>
                <a:gd name="T1" fmla="*/ 2147483647 h 96"/>
                <a:gd name="T2" fmla="*/ 2147483647 w 1200"/>
                <a:gd name="T3" fmla="*/ 2147483647 h 96"/>
                <a:gd name="T4" fmla="*/ 2147483647 w 1200"/>
                <a:gd name="T5" fmla="*/ 0 h 96"/>
                <a:gd name="T6" fmla="*/ 0 60000 65536"/>
                <a:gd name="T7" fmla="*/ 0 60000 65536"/>
                <a:gd name="T8" fmla="*/ 0 60000 65536"/>
                <a:gd name="T9" fmla="*/ 0 w 1200"/>
                <a:gd name="T10" fmla="*/ 0 h 96"/>
                <a:gd name="T11" fmla="*/ 1200 w 1200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0" h="96">
                  <a:moveTo>
                    <a:pt x="0" y="96"/>
                  </a:moveTo>
                  <a:lnTo>
                    <a:pt x="1200" y="96"/>
                  </a:lnTo>
                  <a:lnTo>
                    <a:pt x="1200" y="0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60" name="Group 223"/>
            <p:cNvGrpSpPr>
              <a:grpSpLocks/>
            </p:cNvGrpSpPr>
            <p:nvPr/>
          </p:nvGrpSpPr>
          <p:grpSpPr bwMode="auto">
            <a:xfrm>
              <a:off x="1752600" y="13106400"/>
              <a:ext cx="152400" cy="152400"/>
              <a:chOff x="240" y="4176"/>
              <a:chExt cx="192" cy="192"/>
            </a:xfrm>
          </p:grpSpPr>
          <p:sp>
            <p:nvSpPr>
              <p:cNvPr id="2106" name="Oval 22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7" name="Rectangle 22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61" name="Rectangle 231"/>
            <p:cNvSpPr>
              <a:spLocks noChangeArrowheads="1"/>
            </p:cNvSpPr>
            <p:nvPr/>
          </p:nvSpPr>
          <p:spPr bwMode="auto">
            <a:xfrm>
              <a:off x="2362200" y="15773400"/>
              <a:ext cx="762000" cy="381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PC</a:t>
              </a:r>
            </a:p>
          </p:txBody>
        </p:sp>
        <p:sp>
          <p:nvSpPr>
            <p:cNvPr id="2062" name="Oval 232"/>
            <p:cNvSpPr>
              <a:spLocks noChangeArrowheads="1"/>
            </p:cNvSpPr>
            <p:nvPr/>
          </p:nvSpPr>
          <p:spPr bwMode="auto">
            <a:xfrm>
              <a:off x="3429000" y="11658600"/>
              <a:ext cx="457200" cy="381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1430" tIns="45715" rIns="91430" bIns="45715" anchor="ctr"/>
            <a:lstStyle/>
            <a:p>
              <a:r>
                <a:rPr lang="en-US" sz="1200"/>
                <a:t>valC</a:t>
              </a:r>
            </a:p>
          </p:txBody>
        </p:sp>
        <p:sp>
          <p:nvSpPr>
            <p:cNvPr id="2063" name="Oval 233"/>
            <p:cNvSpPr>
              <a:spLocks noChangeArrowheads="1"/>
            </p:cNvSpPr>
            <p:nvPr/>
          </p:nvSpPr>
          <p:spPr bwMode="auto">
            <a:xfrm>
              <a:off x="5181600" y="11658600"/>
              <a:ext cx="457200" cy="381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1430" tIns="45715" rIns="91430" bIns="45715" anchor="ctr"/>
            <a:lstStyle/>
            <a:p>
              <a:r>
                <a:rPr lang="en-US" sz="1200"/>
                <a:t>valP</a:t>
              </a:r>
            </a:p>
          </p:txBody>
        </p:sp>
        <p:sp>
          <p:nvSpPr>
            <p:cNvPr id="2064" name="Line 293"/>
            <p:cNvSpPr>
              <a:spLocks noChangeShapeType="1"/>
            </p:cNvSpPr>
            <p:nvPr/>
          </p:nvSpPr>
          <p:spPr bwMode="auto">
            <a:xfrm flipH="1" flipV="1">
              <a:off x="3657600" y="12039600"/>
              <a:ext cx="0" cy="1828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Line 298"/>
            <p:cNvSpPr>
              <a:spLocks noChangeShapeType="1"/>
            </p:cNvSpPr>
            <p:nvPr/>
          </p:nvSpPr>
          <p:spPr bwMode="auto">
            <a:xfrm flipH="1" flipV="1">
              <a:off x="1828800" y="12039600"/>
              <a:ext cx="0" cy="1828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6" name="AutoShape 300"/>
            <p:cNvSpPr>
              <a:spLocks noChangeArrowheads="1"/>
            </p:cNvSpPr>
            <p:nvPr/>
          </p:nvSpPr>
          <p:spPr bwMode="auto">
            <a:xfrm>
              <a:off x="3886200" y="128778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Need</a:t>
              </a:r>
            </a:p>
            <a:p>
              <a:r>
                <a:rPr lang="en-US" sz="1200"/>
                <a:t>regids</a:t>
              </a:r>
            </a:p>
          </p:txBody>
        </p:sp>
        <p:sp>
          <p:nvSpPr>
            <p:cNvPr id="2067" name="AutoShape 301"/>
            <p:cNvSpPr>
              <a:spLocks noChangeArrowheads="1"/>
            </p:cNvSpPr>
            <p:nvPr/>
          </p:nvSpPr>
          <p:spPr bwMode="auto">
            <a:xfrm>
              <a:off x="3886200" y="122682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Need</a:t>
              </a:r>
            </a:p>
            <a:p>
              <a:r>
                <a:rPr lang="en-US" sz="1200"/>
                <a:t>valC</a:t>
              </a:r>
            </a:p>
          </p:txBody>
        </p:sp>
        <p:sp>
          <p:nvSpPr>
            <p:cNvPr id="2068" name="Line 302"/>
            <p:cNvSpPr>
              <a:spLocks noChangeShapeType="1"/>
            </p:cNvSpPr>
            <p:nvPr/>
          </p:nvSpPr>
          <p:spPr bwMode="auto">
            <a:xfrm rot="5400000" flipV="1">
              <a:off x="2857500" y="12153900"/>
              <a:ext cx="0" cy="2057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69" name="Group 303"/>
            <p:cNvGrpSpPr>
              <a:grpSpLocks/>
            </p:cNvGrpSpPr>
            <p:nvPr/>
          </p:nvGrpSpPr>
          <p:grpSpPr bwMode="auto">
            <a:xfrm>
              <a:off x="1752600" y="12496800"/>
              <a:ext cx="152400" cy="152400"/>
              <a:chOff x="240" y="4176"/>
              <a:chExt cx="192" cy="192"/>
            </a:xfrm>
          </p:grpSpPr>
          <p:sp>
            <p:nvSpPr>
              <p:cNvPr id="2104" name="Oval 30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5" name="Rectangle 30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70" name="Line 306"/>
            <p:cNvSpPr>
              <a:spLocks noChangeShapeType="1"/>
            </p:cNvSpPr>
            <p:nvPr/>
          </p:nvSpPr>
          <p:spPr bwMode="auto">
            <a:xfrm rot="5400000" flipV="1">
              <a:off x="2857500" y="11544300"/>
              <a:ext cx="0" cy="2057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1" name="Line 307"/>
            <p:cNvSpPr>
              <a:spLocks noChangeShapeType="1"/>
            </p:cNvSpPr>
            <p:nvPr/>
          </p:nvSpPr>
          <p:spPr bwMode="auto">
            <a:xfrm rot="5400000" flipV="1">
              <a:off x="4724400" y="12420600"/>
              <a:ext cx="0" cy="304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2" name="Line 308"/>
            <p:cNvSpPr>
              <a:spLocks noChangeShapeType="1"/>
            </p:cNvSpPr>
            <p:nvPr/>
          </p:nvSpPr>
          <p:spPr bwMode="auto">
            <a:xfrm rot="5400000" flipV="1">
              <a:off x="4724400" y="13030200"/>
              <a:ext cx="0" cy="304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73" name="Group 310"/>
            <p:cNvGrpSpPr>
              <a:grpSpLocks/>
            </p:cNvGrpSpPr>
            <p:nvPr/>
          </p:nvGrpSpPr>
          <p:grpSpPr bwMode="auto">
            <a:xfrm>
              <a:off x="2667000" y="15392400"/>
              <a:ext cx="152400" cy="152400"/>
              <a:chOff x="240" y="4176"/>
              <a:chExt cx="192" cy="192"/>
            </a:xfrm>
          </p:grpSpPr>
          <p:sp>
            <p:nvSpPr>
              <p:cNvPr id="2102" name="Oval 311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3" name="Rectangle 312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74" name="AutoShape 313"/>
            <p:cNvSpPr>
              <a:spLocks noChangeArrowheads="1"/>
            </p:cNvSpPr>
            <p:nvPr/>
          </p:nvSpPr>
          <p:spPr bwMode="auto">
            <a:xfrm>
              <a:off x="762000" y="12573000"/>
              <a:ext cx="685800" cy="533400"/>
            </a:xfrm>
            <a:prstGeom prst="roundRect">
              <a:avLst>
                <a:gd name="adj" fmla="val 16667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Instr</a:t>
              </a:r>
            </a:p>
            <a:p>
              <a:r>
                <a:rPr lang="en-US" sz="1200"/>
                <a:t>valid</a:t>
              </a:r>
            </a:p>
          </p:txBody>
        </p:sp>
        <p:sp>
          <p:nvSpPr>
            <p:cNvPr id="2075" name="Line 314"/>
            <p:cNvSpPr>
              <a:spLocks noChangeShapeType="1"/>
            </p:cNvSpPr>
            <p:nvPr/>
          </p:nvSpPr>
          <p:spPr bwMode="auto">
            <a:xfrm rot="-5400000" flipH="1" flipV="1">
              <a:off x="1638300" y="12687300"/>
              <a:ext cx="0" cy="3810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76" name="Group 316"/>
            <p:cNvGrpSpPr>
              <a:grpSpLocks/>
            </p:cNvGrpSpPr>
            <p:nvPr/>
          </p:nvGrpSpPr>
          <p:grpSpPr bwMode="auto">
            <a:xfrm>
              <a:off x="1752600" y="12801600"/>
              <a:ext cx="152400" cy="152400"/>
              <a:chOff x="240" y="4176"/>
              <a:chExt cx="192" cy="192"/>
            </a:xfrm>
          </p:grpSpPr>
          <p:sp>
            <p:nvSpPr>
              <p:cNvPr id="2100" name="Oval 31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1" name="Rectangle 31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77" name="Line 319"/>
            <p:cNvSpPr>
              <a:spLocks noChangeShapeType="1"/>
            </p:cNvSpPr>
            <p:nvPr/>
          </p:nvSpPr>
          <p:spPr bwMode="auto">
            <a:xfrm rot="-5400000" flipH="1" flipV="1">
              <a:off x="609600" y="12725400"/>
              <a:ext cx="0" cy="304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" name="Rectangle 320"/>
            <p:cNvSpPr>
              <a:spLocks noChangeArrowheads="1"/>
            </p:cNvSpPr>
            <p:nvPr/>
          </p:nvSpPr>
          <p:spPr bwMode="auto">
            <a:xfrm>
              <a:off x="2667000" y="13868400"/>
              <a:ext cx="10668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Align</a:t>
              </a:r>
            </a:p>
          </p:txBody>
        </p:sp>
        <p:sp>
          <p:nvSpPr>
            <p:cNvPr id="2079" name="Freeform 321"/>
            <p:cNvSpPr>
              <a:spLocks/>
            </p:cNvSpPr>
            <p:nvPr/>
          </p:nvSpPr>
          <p:spPr bwMode="auto">
            <a:xfrm>
              <a:off x="3733800" y="13182600"/>
              <a:ext cx="990600" cy="914400"/>
            </a:xfrm>
            <a:custGeom>
              <a:avLst/>
              <a:gdLst>
                <a:gd name="T0" fmla="*/ 1362900382 w 720"/>
                <a:gd name="T1" fmla="*/ 0 h 240"/>
                <a:gd name="T2" fmla="*/ 1362900382 w 720"/>
                <a:gd name="T3" fmla="*/ 2147483647 h 240"/>
                <a:gd name="T4" fmla="*/ 0 w 720"/>
                <a:gd name="T5" fmla="*/ 2147483647 h 240"/>
                <a:gd name="T6" fmla="*/ 0 60000 65536"/>
                <a:gd name="T7" fmla="*/ 0 60000 65536"/>
                <a:gd name="T8" fmla="*/ 0 60000 65536"/>
                <a:gd name="T9" fmla="*/ 0 w 720"/>
                <a:gd name="T10" fmla="*/ 0 h 240"/>
                <a:gd name="T11" fmla="*/ 720 w 72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0" h="240">
                  <a:moveTo>
                    <a:pt x="720" y="0"/>
                  </a:moveTo>
                  <a:lnTo>
                    <a:pt x="720" y="240"/>
                  </a:lnTo>
                  <a:lnTo>
                    <a:pt x="0" y="24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sysDot"/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80" name="Group 322"/>
            <p:cNvGrpSpPr>
              <a:grpSpLocks/>
            </p:cNvGrpSpPr>
            <p:nvPr/>
          </p:nvGrpSpPr>
          <p:grpSpPr bwMode="auto">
            <a:xfrm>
              <a:off x="4648200" y="13106400"/>
              <a:ext cx="152400" cy="152400"/>
              <a:chOff x="240" y="4176"/>
              <a:chExt cx="192" cy="192"/>
            </a:xfrm>
          </p:grpSpPr>
          <p:sp>
            <p:nvSpPr>
              <p:cNvPr id="2098" name="Oval 323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9" name="Rectangle 324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81" name="Line 326"/>
            <p:cNvSpPr>
              <a:spLocks noChangeShapeType="1"/>
            </p:cNvSpPr>
            <p:nvPr/>
          </p:nvSpPr>
          <p:spPr bwMode="auto">
            <a:xfrm flipV="1">
              <a:off x="3200400" y="14249400"/>
              <a:ext cx="0" cy="304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5" name="Rectangle 327"/>
            <p:cNvSpPr>
              <a:spLocks noChangeArrowheads="1"/>
            </p:cNvSpPr>
            <p:nvPr/>
          </p:nvSpPr>
          <p:spPr bwMode="auto">
            <a:xfrm>
              <a:off x="1752600" y="13868400"/>
              <a:ext cx="6096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>
                <a:defRPr/>
              </a:pPr>
              <a:r>
                <a:rPr lang="en-US">
                  <a:latin typeface="Helvetica" pitchFamily="34" charset="0"/>
                  <a:ea typeface="+mn-ea"/>
                </a:rPr>
                <a:t>Split</a:t>
              </a:r>
            </a:p>
          </p:txBody>
        </p:sp>
        <p:sp>
          <p:nvSpPr>
            <p:cNvPr id="2083" name="Line 328"/>
            <p:cNvSpPr>
              <a:spLocks noChangeShapeType="1"/>
            </p:cNvSpPr>
            <p:nvPr/>
          </p:nvSpPr>
          <p:spPr bwMode="auto">
            <a:xfrm flipV="1">
              <a:off x="2057400" y="14249400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4" name="Rectangle 329"/>
            <p:cNvSpPr>
              <a:spLocks noChangeArrowheads="1"/>
            </p:cNvSpPr>
            <p:nvPr/>
          </p:nvSpPr>
          <p:spPr bwMode="auto">
            <a:xfrm>
              <a:off x="3200400" y="14279563"/>
              <a:ext cx="72636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000" dirty="0"/>
                <a:t>Bytes 1</a:t>
              </a:r>
              <a:r>
                <a:rPr lang="en-US" sz="1000" dirty="0" smtClean="0"/>
                <a:t>-9</a:t>
              </a:r>
              <a:endParaRPr lang="en-US" sz="1000" dirty="0"/>
            </a:p>
          </p:txBody>
        </p:sp>
        <p:sp>
          <p:nvSpPr>
            <p:cNvPr id="2085" name="Rectangle 330"/>
            <p:cNvSpPr>
              <a:spLocks noChangeArrowheads="1"/>
            </p:cNvSpPr>
            <p:nvPr/>
          </p:nvSpPr>
          <p:spPr bwMode="auto">
            <a:xfrm>
              <a:off x="2070100" y="14279563"/>
              <a:ext cx="546100" cy="24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000"/>
                <a:t>Byte 0</a:t>
              </a:r>
            </a:p>
          </p:txBody>
        </p:sp>
        <p:cxnSp>
          <p:nvCxnSpPr>
            <p:cNvPr id="2086" name="Straight Arrow Connector 53"/>
            <p:cNvCxnSpPr>
              <a:cxnSpLocks noChangeShapeType="1"/>
              <a:stCxn id="2056" idx="1"/>
            </p:cNvCxnSpPr>
            <p:nvPr/>
          </p:nvCxnSpPr>
          <p:spPr bwMode="auto">
            <a:xfrm rot="10800000">
              <a:off x="838200" y="14859000"/>
              <a:ext cx="838200" cy="158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87" name="Oval 6"/>
            <p:cNvSpPr>
              <a:spLocks noChangeArrowheads="1"/>
            </p:cNvSpPr>
            <p:nvPr/>
          </p:nvSpPr>
          <p:spPr bwMode="auto">
            <a:xfrm>
              <a:off x="685800" y="14859000"/>
              <a:ext cx="914400" cy="381000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1430" tIns="45715" rIns="91430" bIns="45715" anchor="ctr"/>
            <a:lstStyle/>
            <a:p>
              <a:r>
                <a:rPr lang="en-US" sz="1000"/>
                <a:t>imem_error</a:t>
              </a:r>
            </a:p>
          </p:txBody>
        </p:sp>
        <p:sp>
          <p:nvSpPr>
            <p:cNvPr id="2088" name="AutoShape 301"/>
            <p:cNvSpPr>
              <a:spLocks noChangeArrowheads="1"/>
            </p:cNvSpPr>
            <p:nvPr/>
          </p:nvSpPr>
          <p:spPr bwMode="auto">
            <a:xfrm>
              <a:off x="1600200" y="1341120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icode</a:t>
              </a:r>
            </a:p>
          </p:txBody>
        </p:sp>
        <p:cxnSp>
          <p:nvCxnSpPr>
            <p:cNvPr id="2089" name="Straight Arrow Connector 53"/>
            <p:cNvCxnSpPr>
              <a:cxnSpLocks noChangeShapeType="1"/>
            </p:cNvCxnSpPr>
            <p:nvPr/>
          </p:nvCxnSpPr>
          <p:spPr bwMode="auto">
            <a:xfrm rot="5400000" flipH="1" flipV="1">
              <a:off x="723107" y="14212094"/>
              <a:ext cx="1296987" cy="317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90" name="Straight Arrow Connector 56"/>
            <p:cNvCxnSpPr>
              <a:cxnSpLocks noChangeShapeType="1"/>
              <a:endCxn id="2088" idx="1"/>
            </p:cNvCxnSpPr>
            <p:nvPr/>
          </p:nvCxnSpPr>
          <p:spPr bwMode="auto">
            <a:xfrm>
              <a:off x="1371600" y="13563600"/>
              <a:ext cx="228600" cy="158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2091" name="Group 316"/>
            <p:cNvGrpSpPr>
              <a:grpSpLocks/>
            </p:cNvGrpSpPr>
            <p:nvPr/>
          </p:nvGrpSpPr>
          <p:grpSpPr bwMode="auto">
            <a:xfrm>
              <a:off x="1295400" y="14782800"/>
              <a:ext cx="152400" cy="152400"/>
              <a:chOff x="240" y="4176"/>
              <a:chExt cx="192" cy="192"/>
            </a:xfrm>
          </p:grpSpPr>
          <p:sp>
            <p:nvSpPr>
              <p:cNvPr id="2096" name="Oval 31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7" name="Rectangle 31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92" name="Line 298"/>
            <p:cNvSpPr>
              <a:spLocks noChangeShapeType="1"/>
            </p:cNvSpPr>
            <p:nvPr/>
          </p:nvSpPr>
          <p:spPr bwMode="auto">
            <a:xfrm flipH="1" flipV="1">
              <a:off x="2286000" y="12039600"/>
              <a:ext cx="0" cy="1828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3" name="Line 298"/>
            <p:cNvSpPr>
              <a:spLocks noChangeShapeType="1"/>
            </p:cNvSpPr>
            <p:nvPr/>
          </p:nvSpPr>
          <p:spPr bwMode="auto">
            <a:xfrm flipH="1" flipV="1">
              <a:off x="2743200" y="12039600"/>
              <a:ext cx="0" cy="1828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4" name="Line 298"/>
            <p:cNvSpPr>
              <a:spLocks noChangeShapeType="1"/>
            </p:cNvSpPr>
            <p:nvPr/>
          </p:nvSpPr>
          <p:spPr bwMode="auto">
            <a:xfrm flipH="1" flipV="1">
              <a:off x="3200400" y="12039600"/>
              <a:ext cx="0" cy="1828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5" name="AutoShape 301"/>
            <p:cNvSpPr>
              <a:spLocks noChangeArrowheads="1"/>
            </p:cNvSpPr>
            <p:nvPr/>
          </p:nvSpPr>
          <p:spPr bwMode="auto">
            <a:xfrm>
              <a:off x="2057400" y="1341120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/>
                <a:t>ifun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sm" len="sm"/>
          <a:tailEnd type="triangl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sm" len="sm"/>
          <a:tailEnd type="triangl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2604</TotalTime>
  <Words>28</Words>
  <Application>Microsoft Macintosh PowerPoint</Application>
  <PresentationFormat>Custom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37</cp:revision>
  <dcterms:created xsi:type="dcterms:W3CDTF">2001-12-20T15:11:49Z</dcterms:created>
  <dcterms:modified xsi:type="dcterms:W3CDTF">2014-07-06T11:52:55Z</dcterms:modified>
</cp:coreProperties>
</file>