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18288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66CCFF"/>
    <a:srgbClr val="99FFCC"/>
    <a:srgbClr val="66FFFF"/>
    <a:srgbClr val="66FFCC"/>
    <a:srgbClr val="4D4D4D"/>
    <a:srgbClr val="777777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75" d="100"/>
          <a:sy n="75" d="100"/>
        </p:scale>
        <p:origin x="-736" y="784"/>
      </p:cViewPr>
      <p:guideLst>
        <p:guide orient="horz" pos="6432"/>
        <p:guide pos="42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74677E-384F-D34C-A418-649EE9F2AD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75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681663"/>
            <a:ext cx="7772400" cy="3919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363200"/>
            <a:ext cx="6400800" cy="4673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F47668-6D0B-4443-91B1-78F19943FA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07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3DE009-2645-D141-9E4E-090BF0BA00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67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625600"/>
            <a:ext cx="1943100" cy="14630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25600"/>
            <a:ext cx="5676900" cy="14630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CFAAA5-E75E-524D-9BCD-687205B9AE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57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2A894-A338-BA4F-992A-50D431D523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1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752263"/>
            <a:ext cx="7772400" cy="36322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7751763"/>
            <a:ext cx="7772400" cy="40005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CD544-331C-F545-864E-468F4FDE6A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27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5DC62C-2CBA-144A-B6DA-203223FEA7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27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94163"/>
            <a:ext cx="4040188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5799138"/>
            <a:ext cx="4040188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4094163"/>
            <a:ext cx="4041775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5799138"/>
            <a:ext cx="4041775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586CB4-D2A0-5C42-BD98-9170424526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867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CE8EDB-16B9-4747-B9C8-FC3EE8E79E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644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F2ECD9-4BEF-0A4A-9092-BC8C113C1B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1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8663"/>
            <a:ext cx="3008313" cy="3098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28663"/>
            <a:ext cx="5111750" cy="156083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27463"/>
            <a:ext cx="3008313" cy="12509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C0366E-72EF-B24A-ADC4-93E924AD0A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99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2801600"/>
            <a:ext cx="5486400" cy="1511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33538"/>
            <a:ext cx="5486400" cy="1097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14312900"/>
            <a:ext cx="5486400" cy="2146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021AFB-F494-6940-8173-CD6568F5A7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9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625600"/>
            <a:ext cx="7772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5283200"/>
            <a:ext cx="7772400" cy="1097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16662400"/>
            <a:ext cx="289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fld id="{B06A35D0-23BD-AF45-9627-05590049B61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9"/>
          <p:cNvSpPr>
            <a:spLocks noChangeArrowheads="1"/>
          </p:cNvSpPr>
          <p:nvPr/>
        </p:nvSpPr>
        <p:spPr bwMode="auto">
          <a:xfrm>
            <a:off x="838200" y="4953000"/>
            <a:ext cx="2819400" cy="533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New</a:t>
            </a:r>
          </a:p>
          <a:p>
            <a:r>
              <a:rPr lang="en-US" sz="1200"/>
              <a:t>PC</a:t>
            </a:r>
          </a:p>
        </p:txBody>
      </p:sp>
      <p:sp>
        <p:nvSpPr>
          <p:cNvPr id="2051" name="Oval 71"/>
          <p:cNvSpPr>
            <a:spLocks noChangeArrowheads="1"/>
          </p:cNvSpPr>
          <p:nvPr/>
        </p:nvSpPr>
        <p:spPr bwMode="auto">
          <a:xfrm>
            <a:off x="1447800" y="57912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Cnd</a:t>
            </a:r>
          </a:p>
        </p:txBody>
      </p:sp>
      <p:sp>
        <p:nvSpPr>
          <p:cNvPr id="2052" name="Oval 6"/>
          <p:cNvSpPr>
            <a:spLocks noChangeArrowheads="1"/>
          </p:cNvSpPr>
          <p:nvPr/>
        </p:nvSpPr>
        <p:spPr bwMode="auto">
          <a:xfrm>
            <a:off x="838200" y="57912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053" name="Line 226"/>
          <p:cNvSpPr>
            <a:spLocks noChangeShapeType="1"/>
          </p:cNvSpPr>
          <p:nvPr/>
        </p:nvSpPr>
        <p:spPr bwMode="auto">
          <a:xfrm flipV="1">
            <a:off x="3505200" y="548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Oval 232"/>
          <p:cNvSpPr>
            <a:spLocks noChangeArrowheads="1"/>
          </p:cNvSpPr>
          <p:nvPr/>
        </p:nvSpPr>
        <p:spPr bwMode="auto">
          <a:xfrm>
            <a:off x="2057400" y="57912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valC</a:t>
            </a:r>
          </a:p>
        </p:txBody>
      </p:sp>
      <p:sp>
        <p:nvSpPr>
          <p:cNvPr id="2055" name="Oval 233"/>
          <p:cNvSpPr>
            <a:spLocks noChangeArrowheads="1"/>
          </p:cNvSpPr>
          <p:nvPr/>
        </p:nvSpPr>
        <p:spPr bwMode="auto">
          <a:xfrm>
            <a:off x="3276600" y="57912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valP</a:t>
            </a:r>
          </a:p>
        </p:txBody>
      </p:sp>
      <p:sp>
        <p:nvSpPr>
          <p:cNvPr id="2056" name="Oval 250"/>
          <p:cNvSpPr>
            <a:spLocks noChangeArrowheads="1"/>
          </p:cNvSpPr>
          <p:nvPr/>
        </p:nvSpPr>
        <p:spPr bwMode="auto">
          <a:xfrm>
            <a:off x="2667000" y="57912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valM</a:t>
            </a:r>
          </a:p>
        </p:txBody>
      </p:sp>
      <p:sp>
        <p:nvSpPr>
          <p:cNvPr id="2057" name="Line 271"/>
          <p:cNvSpPr>
            <a:spLocks noChangeShapeType="1"/>
          </p:cNvSpPr>
          <p:nvPr/>
        </p:nvSpPr>
        <p:spPr bwMode="auto">
          <a:xfrm flipH="1" flipV="1">
            <a:off x="1676400" y="5486400"/>
            <a:ext cx="0" cy="3048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Line 292"/>
          <p:cNvSpPr>
            <a:spLocks noChangeShapeType="1"/>
          </p:cNvSpPr>
          <p:nvPr/>
        </p:nvSpPr>
        <p:spPr bwMode="auto">
          <a:xfrm flipV="1">
            <a:off x="2362200" y="4648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Line 294"/>
          <p:cNvSpPr>
            <a:spLocks noChangeShapeType="1"/>
          </p:cNvSpPr>
          <p:nvPr/>
        </p:nvSpPr>
        <p:spPr bwMode="auto">
          <a:xfrm flipV="1">
            <a:off x="2895600" y="548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Line 295"/>
          <p:cNvSpPr>
            <a:spLocks noChangeShapeType="1"/>
          </p:cNvSpPr>
          <p:nvPr/>
        </p:nvSpPr>
        <p:spPr bwMode="auto">
          <a:xfrm flipV="1">
            <a:off x="2286000" y="548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Line 297"/>
          <p:cNvSpPr>
            <a:spLocks noChangeShapeType="1"/>
          </p:cNvSpPr>
          <p:nvPr/>
        </p:nvSpPr>
        <p:spPr bwMode="auto">
          <a:xfrm flipV="1">
            <a:off x="1066800" y="5486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2" name="Rectangle 300"/>
          <p:cNvSpPr>
            <a:spLocks noChangeArrowheads="1"/>
          </p:cNvSpPr>
          <p:nvPr/>
        </p:nvSpPr>
        <p:spPr bwMode="auto">
          <a:xfrm>
            <a:off x="2133600" y="42672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PC</a:t>
            </a:r>
          </a:p>
        </p:txBody>
      </p:sp>
      <p:sp>
        <p:nvSpPr>
          <p:cNvPr id="2063" name="AutoShape 301"/>
          <p:cNvSpPr>
            <a:spLocks noChangeArrowheads="1"/>
          </p:cNvSpPr>
          <p:nvPr/>
        </p:nvSpPr>
        <p:spPr bwMode="auto">
          <a:xfrm>
            <a:off x="4876800" y="4953000"/>
            <a:ext cx="3657600" cy="533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PC</a:t>
            </a:r>
          </a:p>
        </p:txBody>
      </p:sp>
      <p:sp>
        <p:nvSpPr>
          <p:cNvPr id="2064" name="Line 302"/>
          <p:cNvSpPr>
            <a:spLocks noChangeShapeType="1"/>
          </p:cNvSpPr>
          <p:nvPr/>
        </p:nvSpPr>
        <p:spPr bwMode="auto">
          <a:xfrm flipV="1">
            <a:off x="6705600" y="4648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5" name="Line 303"/>
          <p:cNvSpPr>
            <a:spLocks noChangeShapeType="1"/>
          </p:cNvSpPr>
          <p:nvPr/>
        </p:nvSpPr>
        <p:spPr bwMode="auto">
          <a:xfrm flipV="1">
            <a:off x="6248400" y="5486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6" name="Rectangle 304"/>
          <p:cNvSpPr>
            <a:spLocks noChangeArrowheads="1"/>
          </p:cNvSpPr>
          <p:nvPr/>
        </p:nvSpPr>
        <p:spPr bwMode="auto">
          <a:xfrm>
            <a:off x="5334000" y="5715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pCnd</a:t>
            </a:r>
          </a:p>
        </p:txBody>
      </p:sp>
      <p:sp>
        <p:nvSpPr>
          <p:cNvPr id="2067" name="Rectangle 305"/>
          <p:cNvSpPr>
            <a:spLocks noChangeArrowheads="1"/>
          </p:cNvSpPr>
          <p:nvPr/>
        </p:nvSpPr>
        <p:spPr bwMode="auto">
          <a:xfrm>
            <a:off x="5791200" y="57150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pValM</a:t>
            </a:r>
          </a:p>
        </p:txBody>
      </p:sp>
      <p:sp>
        <p:nvSpPr>
          <p:cNvPr id="2068" name="Rectangle 306"/>
          <p:cNvSpPr>
            <a:spLocks noChangeArrowheads="1"/>
          </p:cNvSpPr>
          <p:nvPr/>
        </p:nvSpPr>
        <p:spPr bwMode="auto">
          <a:xfrm>
            <a:off x="6705600" y="57150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pValC</a:t>
            </a:r>
          </a:p>
        </p:txBody>
      </p:sp>
      <p:sp>
        <p:nvSpPr>
          <p:cNvPr id="2069" name="Rectangle 307"/>
          <p:cNvSpPr>
            <a:spLocks noChangeArrowheads="1"/>
          </p:cNvSpPr>
          <p:nvPr/>
        </p:nvSpPr>
        <p:spPr bwMode="auto">
          <a:xfrm>
            <a:off x="7620000" y="57150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pValP</a:t>
            </a:r>
          </a:p>
        </p:txBody>
      </p:sp>
      <p:sp>
        <p:nvSpPr>
          <p:cNvPr id="2070" name="Rectangle 308"/>
          <p:cNvSpPr>
            <a:spLocks noChangeArrowheads="1"/>
          </p:cNvSpPr>
          <p:nvPr/>
        </p:nvSpPr>
        <p:spPr bwMode="auto">
          <a:xfrm>
            <a:off x="4876800" y="5715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pIcode</a:t>
            </a:r>
          </a:p>
        </p:txBody>
      </p:sp>
      <p:sp>
        <p:nvSpPr>
          <p:cNvPr id="2071" name="Line 309"/>
          <p:cNvSpPr>
            <a:spLocks noChangeShapeType="1"/>
          </p:cNvSpPr>
          <p:nvPr/>
        </p:nvSpPr>
        <p:spPr bwMode="auto">
          <a:xfrm flipV="1">
            <a:off x="7086600" y="5486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Line 310"/>
          <p:cNvSpPr>
            <a:spLocks noChangeShapeType="1"/>
          </p:cNvSpPr>
          <p:nvPr/>
        </p:nvSpPr>
        <p:spPr bwMode="auto">
          <a:xfrm flipV="1">
            <a:off x="7924800" y="5486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3" name="Line 311"/>
          <p:cNvSpPr>
            <a:spLocks noChangeShapeType="1"/>
          </p:cNvSpPr>
          <p:nvPr/>
        </p:nvSpPr>
        <p:spPr bwMode="auto">
          <a:xfrm flipV="1">
            <a:off x="5105400" y="5486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4" name="Line 312"/>
          <p:cNvSpPr>
            <a:spLocks noChangeShapeType="1"/>
          </p:cNvSpPr>
          <p:nvPr/>
        </p:nvSpPr>
        <p:spPr bwMode="auto">
          <a:xfrm flipV="1">
            <a:off x="5562600" y="5486400"/>
            <a:ext cx="0" cy="2286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5" name="Oval 313"/>
          <p:cNvSpPr>
            <a:spLocks noChangeArrowheads="1"/>
          </p:cNvSpPr>
          <p:nvPr/>
        </p:nvSpPr>
        <p:spPr bwMode="auto">
          <a:xfrm>
            <a:off x="6477000" y="43434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PC</a:t>
            </a:r>
          </a:p>
        </p:txBody>
      </p:sp>
      <p:sp>
        <p:nvSpPr>
          <p:cNvPr id="2076" name="Text Box 314"/>
          <p:cNvSpPr txBox="1">
            <a:spLocks noChangeArrowheads="1"/>
          </p:cNvSpPr>
          <p:nvPr/>
        </p:nvSpPr>
        <p:spPr bwMode="auto">
          <a:xfrm>
            <a:off x="685800" y="6321425"/>
            <a:ext cx="2584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/>
              <a:t>(a)  SEQ new PC computation</a:t>
            </a:r>
          </a:p>
        </p:txBody>
      </p:sp>
      <p:sp>
        <p:nvSpPr>
          <p:cNvPr id="2077" name="Text Box 315"/>
          <p:cNvSpPr txBox="1">
            <a:spLocks noChangeArrowheads="1"/>
          </p:cNvSpPr>
          <p:nvPr/>
        </p:nvSpPr>
        <p:spPr bwMode="auto">
          <a:xfrm>
            <a:off x="4724400" y="6308725"/>
            <a:ext cx="20431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/>
              <a:t>(b)  SEQ+ PC selection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2232</TotalTime>
  <Words>29</Words>
  <Application>Microsoft Macintosh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Helvetica</vt:lpstr>
      <vt:lpstr>Arial</vt:lpstr>
      <vt:lpstr>Times New Roman</vt:lpstr>
      <vt:lpstr>Calibri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34</cp:revision>
  <dcterms:created xsi:type="dcterms:W3CDTF">2001-12-20T15:11:49Z</dcterms:created>
  <dcterms:modified xsi:type="dcterms:W3CDTF">2014-06-17T16:11:22Z</dcterms:modified>
</cp:coreProperties>
</file>