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096" y="248"/>
      </p:cViewPr>
      <p:guideLst>
        <p:guide orient="horz" pos="10656"/>
        <p:guide pos="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B97FD9-931D-8D49-8F8C-55A30A00D5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71750" y="685800"/>
            <a:ext cx="1714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58D4B863-76CA-D846-A341-589553C5E5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37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2644F937-8598-C448-A52D-ECBC385157D4}" type="slidenum">
              <a:rPr lang="en-US" sz="1200">
                <a:latin typeface="Times New Roman" charset="0"/>
              </a:rPr>
              <a:pPr eaLnBrk="1" hangingPunct="1"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AD9774-DE25-D940-8113-DC337F3BFB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63843-5C0E-D84C-B0AF-110589A92D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6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6A9A99-C912-854A-843C-DACD2C1B3A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2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A6D68-4F63-D641-8CCB-13A0572FED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5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56DFE-46E2-6C42-957D-52C059E004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8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996B2-BD0C-3E4A-8B36-F82AFB8978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9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168EE-1374-B94E-90E5-08B3B16208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6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AB89F-E654-584B-AB36-751D6EDB31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7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037840-6000-004E-AF87-0CFAB11048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8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9E3B1-E789-A249-A263-B7491D4138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1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824A2-797C-4440-80AB-2A71B039C1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5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E2B7342E-3F07-8140-890A-428169FA2B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343"/>
          <p:cNvSpPr>
            <a:spLocks/>
          </p:cNvSpPr>
          <p:nvPr/>
        </p:nvSpPr>
        <p:spPr bwMode="auto">
          <a:xfrm>
            <a:off x="2514600" y="144780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1" name="Freeform 346"/>
          <p:cNvSpPr>
            <a:spLocks/>
          </p:cNvSpPr>
          <p:nvPr/>
        </p:nvSpPr>
        <p:spPr bwMode="auto">
          <a:xfrm>
            <a:off x="4114800" y="144780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296"/>
          <p:cNvSpPr>
            <a:spLocks noChangeArrowheads="1"/>
          </p:cNvSpPr>
          <p:nvPr/>
        </p:nvSpPr>
        <p:spPr bwMode="auto">
          <a:xfrm>
            <a:off x="2590800" y="4800600"/>
            <a:ext cx="304800" cy="9067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676400" y="13868400"/>
            <a:ext cx="2057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Instruction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886200" y="13868400"/>
            <a:ext cx="914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PC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increment</a:t>
            </a:r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3505200" y="9296400"/>
            <a:ext cx="5334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104" name="AutoShape 56"/>
          <p:cNvSpPr>
            <a:spLocks noChangeArrowheads="1"/>
          </p:cNvSpPr>
          <p:nvPr/>
        </p:nvSpPr>
        <p:spPr bwMode="auto">
          <a:xfrm flipV="1">
            <a:off x="4114800" y="9372600"/>
            <a:ext cx="12954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ALU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3657600" y="6781800"/>
            <a:ext cx="10668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Data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58" name="Line 2"/>
          <p:cNvSpPr>
            <a:spLocks noChangeShapeType="1"/>
          </p:cNvSpPr>
          <p:nvPr/>
        </p:nvSpPr>
        <p:spPr bwMode="auto">
          <a:xfrm rot="16200000" flipV="1">
            <a:off x="4216400" y="9271000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Text Box 163"/>
          <p:cNvSpPr txBox="1">
            <a:spLocks noChangeArrowheads="1"/>
          </p:cNvSpPr>
          <p:nvPr/>
        </p:nvSpPr>
        <p:spPr bwMode="auto">
          <a:xfrm>
            <a:off x="609600" y="14097000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Fetch</a:t>
            </a:r>
          </a:p>
        </p:txBody>
      </p:sp>
      <p:sp>
        <p:nvSpPr>
          <p:cNvPr id="2060" name="Text Box 164"/>
          <p:cNvSpPr txBox="1">
            <a:spLocks noChangeArrowheads="1"/>
          </p:cNvSpPr>
          <p:nvPr/>
        </p:nvSpPr>
        <p:spPr bwMode="auto">
          <a:xfrm>
            <a:off x="609600" y="12039600"/>
            <a:ext cx="915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Decode</a:t>
            </a:r>
          </a:p>
        </p:txBody>
      </p:sp>
      <p:sp>
        <p:nvSpPr>
          <p:cNvPr id="2061" name="Text Box 165"/>
          <p:cNvSpPr txBox="1">
            <a:spLocks noChangeArrowheads="1"/>
          </p:cNvSpPr>
          <p:nvPr/>
        </p:nvSpPr>
        <p:spPr bwMode="auto">
          <a:xfrm>
            <a:off x="609600" y="9448800"/>
            <a:ext cx="96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Execute</a:t>
            </a:r>
          </a:p>
        </p:txBody>
      </p:sp>
      <p:sp>
        <p:nvSpPr>
          <p:cNvPr id="2062" name="Text Box 166"/>
          <p:cNvSpPr txBox="1">
            <a:spLocks noChangeArrowheads="1"/>
          </p:cNvSpPr>
          <p:nvPr/>
        </p:nvSpPr>
        <p:spPr bwMode="auto">
          <a:xfrm>
            <a:off x="609600" y="7010400"/>
            <a:ext cx="960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Memory</a:t>
            </a:r>
          </a:p>
        </p:txBody>
      </p:sp>
      <p:sp>
        <p:nvSpPr>
          <p:cNvPr id="2063" name="Text Box 167"/>
          <p:cNvSpPr txBox="1">
            <a:spLocks noChangeArrowheads="1"/>
          </p:cNvSpPr>
          <p:nvPr/>
        </p:nvSpPr>
        <p:spPr bwMode="auto">
          <a:xfrm>
            <a:off x="609600" y="5562600"/>
            <a:ext cx="1212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Write back</a:t>
            </a:r>
          </a:p>
        </p:txBody>
      </p:sp>
      <p:sp>
        <p:nvSpPr>
          <p:cNvPr id="2064" name="Text Box 179"/>
          <p:cNvSpPr txBox="1">
            <a:spLocks noChangeArrowheads="1"/>
          </p:cNvSpPr>
          <p:nvPr/>
        </p:nvSpPr>
        <p:spPr bwMode="auto">
          <a:xfrm>
            <a:off x="1447800" y="13030200"/>
            <a:ext cx="10668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/>
              <a:t>icode, ifun</a:t>
            </a:r>
          </a:p>
          <a:p>
            <a:pPr algn="r" eaLnBrk="1" hangingPunct="1"/>
            <a:r>
              <a:rPr lang="en-US"/>
              <a:t>rA, rB</a:t>
            </a:r>
          </a:p>
          <a:p>
            <a:pPr algn="r" eaLnBrk="1" hangingPunct="1"/>
            <a:r>
              <a:rPr lang="en-US"/>
              <a:t>valC</a:t>
            </a:r>
          </a:p>
        </p:txBody>
      </p:sp>
      <p:grpSp>
        <p:nvGrpSpPr>
          <p:cNvPr id="2" name="Group 244"/>
          <p:cNvGrpSpPr>
            <a:grpSpLocks/>
          </p:cNvGrpSpPr>
          <p:nvPr/>
        </p:nvGrpSpPr>
        <p:grpSpPr bwMode="auto">
          <a:xfrm>
            <a:off x="4495800" y="12099925"/>
            <a:ext cx="1066800" cy="717550"/>
            <a:chOff x="2496" y="7622"/>
            <a:chExt cx="672" cy="452"/>
          </a:xfrm>
        </p:grpSpPr>
        <p:sp>
          <p:nvSpPr>
            <p:cNvPr id="3" name="Rectangle 23"/>
            <p:cNvSpPr>
              <a:spLocks noChangeArrowheads="1"/>
            </p:cNvSpPr>
            <p:nvPr/>
          </p:nvSpPr>
          <p:spPr bwMode="auto">
            <a:xfrm>
              <a:off x="2496" y="7632"/>
              <a:ext cx="624" cy="43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file</a:t>
              </a:r>
            </a:p>
          </p:txBody>
        </p:sp>
        <p:sp>
          <p:nvSpPr>
            <p:cNvPr id="2120" name="Text Box 181"/>
            <p:cNvSpPr txBox="1">
              <a:spLocks noChangeArrowheads="1"/>
            </p:cNvSpPr>
            <p:nvPr/>
          </p:nvSpPr>
          <p:spPr bwMode="auto">
            <a:xfrm>
              <a:off x="2592" y="7622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A</a:t>
              </a:r>
            </a:p>
          </p:txBody>
        </p:sp>
        <p:sp>
          <p:nvSpPr>
            <p:cNvPr id="2121" name="Text Box 182"/>
            <p:cNvSpPr txBox="1">
              <a:spLocks noChangeArrowheads="1"/>
            </p:cNvSpPr>
            <p:nvPr/>
          </p:nvSpPr>
          <p:spPr bwMode="auto">
            <a:xfrm>
              <a:off x="2832" y="7622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B</a:t>
              </a:r>
            </a:p>
          </p:txBody>
        </p:sp>
        <p:sp>
          <p:nvSpPr>
            <p:cNvPr id="2122" name="Text Box 183"/>
            <p:cNvSpPr txBox="1">
              <a:spLocks noChangeArrowheads="1"/>
            </p:cNvSpPr>
            <p:nvPr/>
          </p:nvSpPr>
          <p:spPr bwMode="auto">
            <a:xfrm>
              <a:off x="2976" y="7680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M</a:t>
              </a:r>
            </a:p>
          </p:txBody>
        </p:sp>
        <p:sp>
          <p:nvSpPr>
            <p:cNvPr id="2123" name="Text Box 184"/>
            <p:cNvSpPr txBox="1">
              <a:spLocks noChangeArrowheads="1"/>
            </p:cNvSpPr>
            <p:nvPr/>
          </p:nvSpPr>
          <p:spPr bwMode="auto">
            <a:xfrm>
              <a:off x="2976" y="7920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E</a:t>
              </a:r>
            </a:p>
          </p:txBody>
        </p:sp>
      </p:grpSp>
      <p:sp>
        <p:nvSpPr>
          <p:cNvPr id="2066" name="Rectangle 231"/>
          <p:cNvSpPr>
            <a:spLocks noChangeArrowheads="1"/>
          </p:cNvSpPr>
          <p:nvPr/>
        </p:nvSpPr>
        <p:spPr bwMode="auto">
          <a:xfrm>
            <a:off x="2362200" y="15240000"/>
            <a:ext cx="762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</a:t>
            </a:r>
          </a:p>
        </p:txBody>
      </p:sp>
      <p:sp>
        <p:nvSpPr>
          <p:cNvPr id="2067" name="Line 271"/>
          <p:cNvSpPr>
            <a:spLocks noChangeShapeType="1"/>
          </p:cNvSpPr>
          <p:nvPr/>
        </p:nvSpPr>
        <p:spPr bwMode="auto">
          <a:xfrm rot="5400000" flipH="1">
            <a:off x="3200400" y="9144000"/>
            <a:ext cx="0" cy="609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Rectangle 298"/>
          <p:cNvSpPr>
            <a:spLocks noChangeArrowheads="1"/>
          </p:cNvSpPr>
          <p:nvPr/>
        </p:nvSpPr>
        <p:spPr bwMode="auto">
          <a:xfrm>
            <a:off x="4267200" y="13335000"/>
            <a:ext cx="152400" cy="5334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Rectangle 299"/>
          <p:cNvSpPr>
            <a:spLocks noChangeArrowheads="1"/>
          </p:cNvSpPr>
          <p:nvPr/>
        </p:nvSpPr>
        <p:spPr bwMode="auto">
          <a:xfrm rot="-5400000">
            <a:off x="3657600" y="12725400"/>
            <a:ext cx="152400" cy="13716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Freeform 300"/>
          <p:cNvSpPr>
            <a:spLocks/>
          </p:cNvSpPr>
          <p:nvPr/>
        </p:nvSpPr>
        <p:spPr bwMode="auto">
          <a:xfrm rot="-5400000">
            <a:off x="2819400" y="132588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71" name="Text Box 301"/>
          <p:cNvSpPr txBox="1">
            <a:spLocks noChangeArrowheads="1"/>
          </p:cNvSpPr>
          <p:nvPr/>
        </p:nvSpPr>
        <p:spPr bwMode="auto">
          <a:xfrm>
            <a:off x="3200400" y="130302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/>
              <a:t>valP</a:t>
            </a:r>
          </a:p>
        </p:txBody>
      </p:sp>
      <p:sp>
        <p:nvSpPr>
          <p:cNvPr id="2072" name="Rectangle 302"/>
          <p:cNvSpPr>
            <a:spLocks noChangeArrowheads="1"/>
          </p:cNvSpPr>
          <p:nvPr/>
        </p:nvSpPr>
        <p:spPr bwMode="auto">
          <a:xfrm rot="5400000" flipH="1">
            <a:off x="3505200" y="11811000"/>
            <a:ext cx="152400" cy="13716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Freeform 303"/>
          <p:cNvSpPr>
            <a:spLocks/>
          </p:cNvSpPr>
          <p:nvPr/>
        </p:nvSpPr>
        <p:spPr bwMode="auto">
          <a:xfrm rot="5400000" flipH="1">
            <a:off x="4114800" y="123444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74" name="Text Box 304"/>
          <p:cNvSpPr txBox="1">
            <a:spLocks noChangeArrowheads="1"/>
          </p:cNvSpPr>
          <p:nvPr/>
        </p:nvSpPr>
        <p:spPr bwMode="auto">
          <a:xfrm>
            <a:off x="2971800" y="11887200"/>
            <a:ext cx="1066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srcA, srcB</a:t>
            </a:r>
          </a:p>
          <a:p>
            <a:pPr algn="l" eaLnBrk="1" hangingPunct="1"/>
            <a:r>
              <a:rPr lang="en-US"/>
              <a:t>dstE, dstM</a:t>
            </a:r>
          </a:p>
        </p:txBody>
      </p:sp>
      <p:sp>
        <p:nvSpPr>
          <p:cNvPr id="2075" name="Rectangle 305"/>
          <p:cNvSpPr>
            <a:spLocks noChangeArrowheads="1"/>
          </p:cNvSpPr>
          <p:nvPr/>
        </p:nvSpPr>
        <p:spPr bwMode="auto">
          <a:xfrm>
            <a:off x="4876800" y="11506200"/>
            <a:ext cx="152400" cy="6096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6" name="Rectangle 306"/>
          <p:cNvSpPr>
            <a:spLocks noChangeArrowheads="1"/>
          </p:cNvSpPr>
          <p:nvPr/>
        </p:nvSpPr>
        <p:spPr bwMode="auto">
          <a:xfrm rot="-5400000">
            <a:off x="4038600" y="10668000"/>
            <a:ext cx="152400" cy="1828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Freeform 307"/>
          <p:cNvSpPr>
            <a:spLocks/>
          </p:cNvSpPr>
          <p:nvPr/>
        </p:nvSpPr>
        <p:spPr bwMode="auto">
          <a:xfrm rot="-5400000">
            <a:off x="2819400" y="114300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78" name="Text Box 308"/>
          <p:cNvSpPr txBox="1">
            <a:spLocks noChangeArrowheads="1"/>
          </p:cNvSpPr>
          <p:nvPr/>
        </p:nvSpPr>
        <p:spPr bwMode="auto">
          <a:xfrm>
            <a:off x="3810000" y="111252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/>
              <a:t>valA, valB</a:t>
            </a:r>
          </a:p>
        </p:txBody>
      </p:sp>
      <p:sp>
        <p:nvSpPr>
          <p:cNvPr id="2079" name="Rectangle 309"/>
          <p:cNvSpPr>
            <a:spLocks noChangeArrowheads="1"/>
          </p:cNvSpPr>
          <p:nvPr/>
        </p:nvSpPr>
        <p:spPr bwMode="auto">
          <a:xfrm rot="5400000">
            <a:off x="3771900" y="9410700"/>
            <a:ext cx="152400" cy="19050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Rectangle 310"/>
          <p:cNvSpPr>
            <a:spLocks noChangeArrowheads="1"/>
          </p:cNvSpPr>
          <p:nvPr/>
        </p:nvSpPr>
        <p:spPr bwMode="auto">
          <a:xfrm>
            <a:off x="4648200" y="10134600"/>
            <a:ext cx="152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Freeform 311"/>
          <p:cNvSpPr>
            <a:spLocks/>
          </p:cNvSpPr>
          <p:nvPr/>
        </p:nvSpPr>
        <p:spPr bwMode="auto">
          <a:xfrm>
            <a:off x="4495800" y="98298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82" name="Text Box 312"/>
          <p:cNvSpPr txBox="1">
            <a:spLocks noChangeArrowheads="1"/>
          </p:cNvSpPr>
          <p:nvPr/>
        </p:nvSpPr>
        <p:spPr bwMode="auto">
          <a:xfrm>
            <a:off x="2971800" y="99060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aluA, aluB</a:t>
            </a:r>
          </a:p>
        </p:txBody>
      </p:sp>
      <p:sp>
        <p:nvSpPr>
          <p:cNvPr id="2083" name="Text Box 314"/>
          <p:cNvSpPr txBox="1">
            <a:spLocks noChangeArrowheads="1"/>
          </p:cNvSpPr>
          <p:nvPr/>
        </p:nvSpPr>
        <p:spPr bwMode="auto">
          <a:xfrm>
            <a:off x="2971800" y="95250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Cnd</a:t>
            </a:r>
          </a:p>
        </p:txBody>
      </p:sp>
      <p:sp>
        <p:nvSpPr>
          <p:cNvPr id="2084" name="Rectangle 315"/>
          <p:cNvSpPr>
            <a:spLocks noChangeArrowheads="1"/>
          </p:cNvSpPr>
          <p:nvPr/>
        </p:nvSpPr>
        <p:spPr bwMode="auto">
          <a:xfrm>
            <a:off x="4648200" y="8839200"/>
            <a:ext cx="152400" cy="5334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Rectangle 316"/>
          <p:cNvSpPr>
            <a:spLocks noChangeArrowheads="1"/>
          </p:cNvSpPr>
          <p:nvPr/>
        </p:nvSpPr>
        <p:spPr bwMode="auto">
          <a:xfrm rot="-5400000">
            <a:off x="3886200" y="8077200"/>
            <a:ext cx="152400" cy="16764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Freeform 317"/>
          <p:cNvSpPr>
            <a:spLocks/>
          </p:cNvSpPr>
          <p:nvPr/>
        </p:nvSpPr>
        <p:spPr bwMode="auto">
          <a:xfrm rot="-5400000">
            <a:off x="2819400" y="87630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87" name="Text Box 318"/>
          <p:cNvSpPr txBox="1">
            <a:spLocks noChangeArrowheads="1"/>
          </p:cNvSpPr>
          <p:nvPr/>
        </p:nvSpPr>
        <p:spPr bwMode="auto">
          <a:xfrm>
            <a:off x="3581400" y="84582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/>
              <a:t>valE</a:t>
            </a:r>
          </a:p>
        </p:txBody>
      </p:sp>
      <p:sp>
        <p:nvSpPr>
          <p:cNvPr id="2088" name="Rectangle 319"/>
          <p:cNvSpPr>
            <a:spLocks noChangeArrowheads="1"/>
          </p:cNvSpPr>
          <p:nvPr/>
        </p:nvSpPr>
        <p:spPr bwMode="auto">
          <a:xfrm rot="-5400000">
            <a:off x="6134100" y="12077700"/>
            <a:ext cx="152400" cy="838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9" name="Freeform 320"/>
          <p:cNvSpPr>
            <a:spLocks/>
          </p:cNvSpPr>
          <p:nvPr/>
        </p:nvSpPr>
        <p:spPr bwMode="auto">
          <a:xfrm rot="-5400000">
            <a:off x="5410200" y="123444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90" name="Rectangle 322"/>
          <p:cNvSpPr>
            <a:spLocks noChangeArrowheads="1"/>
          </p:cNvSpPr>
          <p:nvPr/>
        </p:nvSpPr>
        <p:spPr bwMode="auto">
          <a:xfrm>
            <a:off x="6324600" y="5791200"/>
            <a:ext cx="304800" cy="6781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Rectangle 323"/>
          <p:cNvSpPr>
            <a:spLocks noChangeArrowheads="1"/>
          </p:cNvSpPr>
          <p:nvPr/>
        </p:nvSpPr>
        <p:spPr bwMode="auto">
          <a:xfrm rot="-5400000">
            <a:off x="4457700" y="3695700"/>
            <a:ext cx="304800" cy="40386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Rectangle 324"/>
          <p:cNvSpPr>
            <a:spLocks noChangeArrowheads="1"/>
          </p:cNvSpPr>
          <p:nvPr/>
        </p:nvSpPr>
        <p:spPr bwMode="auto">
          <a:xfrm rot="-5400000">
            <a:off x="4876800" y="13944600"/>
            <a:ext cx="152400" cy="44196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3" name="Rectangle 325"/>
          <p:cNvSpPr>
            <a:spLocks noChangeArrowheads="1"/>
          </p:cNvSpPr>
          <p:nvPr/>
        </p:nvSpPr>
        <p:spPr bwMode="auto">
          <a:xfrm>
            <a:off x="2667000" y="15925800"/>
            <a:ext cx="152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4" name="Freeform 326"/>
          <p:cNvSpPr>
            <a:spLocks/>
          </p:cNvSpPr>
          <p:nvPr/>
        </p:nvSpPr>
        <p:spPr bwMode="auto">
          <a:xfrm>
            <a:off x="2514600" y="156210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95" name="Rectangle 327"/>
          <p:cNvSpPr>
            <a:spLocks noChangeArrowheads="1"/>
          </p:cNvSpPr>
          <p:nvPr/>
        </p:nvSpPr>
        <p:spPr bwMode="auto">
          <a:xfrm rot="5400000">
            <a:off x="3543300" y="7353300"/>
            <a:ext cx="152400" cy="1447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6" name="Rectangle 328"/>
          <p:cNvSpPr>
            <a:spLocks noChangeArrowheads="1"/>
          </p:cNvSpPr>
          <p:nvPr/>
        </p:nvSpPr>
        <p:spPr bwMode="auto">
          <a:xfrm>
            <a:off x="4191000" y="7772400"/>
            <a:ext cx="152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Freeform 329"/>
          <p:cNvSpPr>
            <a:spLocks/>
          </p:cNvSpPr>
          <p:nvPr/>
        </p:nvSpPr>
        <p:spPr bwMode="auto">
          <a:xfrm>
            <a:off x="4038600" y="74676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98" name="Text Box 330"/>
          <p:cNvSpPr txBox="1">
            <a:spLocks noChangeArrowheads="1"/>
          </p:cNvSpPr>
          <p:nvPr/>
        </p:nvSpPr>
        <p:spPr bwMode="auto">
          <a:xfrm>
            <a:off x="2895600" y="76200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Addr, Data</a:t>
            </a:r>
          </a:p>
        </p:txBody>
      </p:sp>
      <p:sp>
        <p:nvSpPr>
          <p:cNvPr id="2099" name="Rectangle 331"/>
          <p:cNvSpPr>
            <a:spLocks noChangeArrowheads="1"/>
          </p:cNvSpPr>
          <p:nvPr/>
        </p:nvSpPr>
        <p:spPr bwMode="auto">
          <a:xfrm>
            <a:off x="4191000" y="6248400"/>
            <a:ext cx="152400" cy="5334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0" name="Rectangle 332"/>
          <p:cNvSpPr>
            <a:spLocks noChangeArrowheads="1"/>
          </p:cNvSpPr>
          <p:nvPr/>
        </p:nvSpPr>
        <p:spPr bwMode="auto">
          <a:xfrm rot="-5400000">
            <a:off x="3695700" y="5753100"/>
            <a:ext cx="152400" cy="11430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1" name="Freeform 333"/>
          <p:cNvSpPr>
            <a:spLocks/>
          </p:cNvSpPr>
          <p:nvPr/>
        </p:nvSpPr>
        <p:spPr bwMode="auto">
          <a:xfrm rot="-5400000">
            <a:off x="2819400" y="61722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02" name="Text Box 334"/>
          <p:cNvSpPr txBox="1">
            <a:spLocks noChangeArrowheads="1"/>
          </p:cNvSpPr>
          <p:nvPr/>
        </p:nvSpPr>
        <p:spPr bwMode="auto">
          <a:xfrm>
            <a:off x="3124200" y="58674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/>
              <a:t>valM</a:t>
            </a:r>
          </a:p>
        </p:txBody>
      </p:sp>
      <p:sp>
        <p:nvSpPr>
          <p:cNvPr id="2103" name="Rectangle 336"/>
          <p:cNvSpPr>
            <a:spLocks noChangeArrowheads="1"/>
          </p:cNvSpPr>
          <p:nvPr/>
        </p:nvSpPr>
        <p:spPr bwMode="auto">
          <a:xfrm>
            <a:off x="7010400" y="4800600"/>
            <a:ext cx="152400" cy="114300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38"/>
          <p:cNvGrpSpPr>
            <a:grpSpLocks/>
          </p:cNvGrpSpPr>
          <p:nvPr/>
        </p:nvGrpSpPr>
        <p:grpSpPr bwMode="auto">
          <a:xfrm>
            <a:off x="2286000" y="7086600"/>
            <a:ext cx="914400" cy="304800"/>
            <a:chOff x="1440" y="4560"/>
            <a:chExt cx="576" cy="192"/>
          </a:xfrm>
        </p:grpSpPr>
        <p:sp>
          <p:nvSpPr>
            <p:cNvPr id="2117" name="Freeform 297"/>
            <p:cNvSpPr>
              <a:spLocks/>
            </p:cNvSpPr>
            <p:nvPr/>
          </p:nvSpPr>
          <p:spPr bwMode="auto">
            <a:xfrm>
              <a:off x="1440" y="4560"/>
              <a:ext cx="384" cy="192"/>
            </a:xfrm>
            <a:custGeom>
              <a:avLst/>
              <a:gdLst>
                <a:gd name="T0" fmla="*/ 0 w 384"/>
                <a:gd name="T1" fmla="*/ 192 h 192"/>
                <a:gd name="T2" fmla="*/ 192 w 384"/>
                <a:gd name="T3" fmla="*/ 0 h 192"/>
                <a:gd name="T4" fmla="*/ 384 w 384"/>
                <a:gd name="T5" fmla="*/ 192 h 192"/>
                <a:gd name="T6" fmla="*/ 0 w 384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92"/>
                <a:gd name="T14" fmla="*/ 384 w 384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92">
                  <a:moveTo>
                    <a:pt x="0" y="192"/>
                  </a:moveTo>
                  <a:lnTo>
                    <a:pt x="192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337"/>
            <p:cNvSpPr>
              <a:spLocks/>
            </p:cNvSpPr>
            <p:nvPr/>
          </p:nvSpPr>
          <p:spPr bwMode="auto">
            <a:xfrm>
              <a:off x="1632" y="4560"/>
              <a:ext cx="384" cy="192"/>
            </a:xfrm>
            <a:custGeom>
              <a:avLst/>
              <a:gdLst>
                <a:gd name="T0" fmla="*/ 0 w 384"/>
                <a:gd name="T1" fmla="*/ 192 h 192"/>
                <a:gd name="T2" fmla="*/ 192 w 384"/>
                <a:gd name="T3" fmla="*/ 0 h 192"/>
                <a:gd name="T4" fmla="*/ 384 w 384"/>
                <a:gd name="T5" fmla="*/ 192 h 192"/>
                <a:gd name="T6" fmla="*/ 0 w 384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92"/>
                <a:gd name="T14" fmla="*/ 384 w 384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92">
                  <a:moveTo>
                    <a:pt x="0" y="192"/>
                  </a:moveTo>
                  <a:lnTo>
                    <a:pt x="192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05" name="Group 339"/>
          <p:cNvGrpSpPr>
            <a:grpSpLocks/>
          </p:cNvGrpSpPr>
          <p:nvPr/>
        </p:nvGrpSpPr>
        <p:grpSpPr bwMode="auto">
          <a:xfrm flipV="1">
            <a:off x="6019800" y="8534400"/>
            <a:ext cx="914400" cy="304800"/>
            <a:chOff x="1440" y="4560"/>
            <a:chExt cx="576" cy="192"/>
          </a:xfrm>
        </p:grpSpPr>
        <p:sp>
          <p:nvSpPr>
            <p:cNvPr id="5" name="Freeform 340"/>
            <p:cNvSpPr>
              <a:spLocks/>
            </p:cNvSpPr>
            <p:nvPr/>
          </p:nvSpPr>
          <p:spPr bwMode="auto">
            <a:xfrm>
              <a:off x="1440" y="4560"/>
              <a:ext cx="384" cy="192"/>
            </a:xfrm>
            <a:custGeom>
              <a:avLst/>
              <a:gdLst>
                <a:gd name="T0" fmla="*/ 0 w 384"/>
                <a:gd name="T1" fmla="*/ 192 h 192"/>
                <a:gd name="T2" fmla="*/ 192 w 384"/>
                <a:gd name="T3" fmla="*/ 0 h 192"/>
                <a:gd name="T4" fmla="*/ 384 w 384"/>
                <a:gd name="T5" fmla="*/ 192 h 192"/>
                <a:gd name="T6" fmla="*/ 0 w 384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92"/>
                <a:gd name="T14" fmla="*/ 384 w 384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92">
                  <a:moveTo>
                    <a:pt x="0" y="192"/>
                  </a:moveTo>
                  <a:lnTo>
                    <a:pt x="192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341"/>
            <p:cNvSpPr>
              <a:spLocks/>
            </p:cNvSpPr>
            <p:nvPr/>
          </p:nvSpPr>
          <p:spPr bwMode="auto">
            <a:xfrm>
              <a:off x="1632" y="4560"/>
              <a:ext cx="384" cy="192"/>
            </a:xfrm>
            <a:custGeom>
              <a:avLst/>
              <a:gdLst>
                <a:gd name="T0" fmla="*/ 0 w 384"/>
                <a:gd name="T1" fmla="*/ 192 h 192"/>
                <a:gd name="T2" fmla="*/ 192 w 384"/>
                <a:gd name="T3" fmla="*/ 0 h 192"/>
                <a:gd name="T4" fmla="*/ 384 w 384"/>
                <a:gd name="T5" fmla="*/ 192 h 192"/>
                <a:gd name="T6" fmla="*/ 0 w 384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92"/>
                <a:gd name="T14" fmla="*/ 384 w 384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92">
                  <a:moveTo>
                    <a:pt x="0" y="192"/>
                  </a:moveTo>
                  <a:lnTo>
                    <a:pt x="192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06" name="Rectangle 342"/>
          <p:cNvSpPr>
            <a:spLocks noChangeArrowheads="1"/>
          </p:cNvSpPr>
          <p:nvPr/>
        </p:nvSpPr>
        <p:spPr bwMode="auto">
          <a:xfrm>
            <a:off x="2667000" y="14782800"/>
            <a:ext cx="152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7" name="Rectangle 344"/>
          <p:cNvSpPr>
            <a:spLocks noChangeArrowheads="1"/>
          </p:cNvSpPr>
          <p:nvPr/>
        </p:nvSpPr>
        <p:spPr bwMode="auto">
          <a:xfrm rot="5400000">
            <a:off x="3543300" y="14287500"/>
            <a:ext cx="152400" cy="1600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8" name="Rectangle 345"/>
          <p:cNvSpPr>
            <a:spLocks noChangeArrowheads="1"/>
          </p:cNvSpPr>
          <p:nvPr/>
        </p:nvSpPr>
        <p:spPr bwMode="auto">
          <a:xfrm>
            <a:off x="4267200" y="14782800"/>
            <a:ext cx="152400" cy="3810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9" name="Text Box 347"/>
          <p:cNvSpPr txBox="1">
            <a:spLocks noChangeArrowheads="1"/>
          </p:cNvSpPr>
          <p:nvPr/>
        </p:nvSpPr>
        <p:spPr bwMode="auto">
          <a:xfrm>
            <a:off x="609600" y="4648200"/>
            <a:ext cx="11992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 dirty="0" smtClean="0"/>
              <a:t>PC update</a:t>
            </a:r>
            <a:endParaRPr lang="en-US" sz="1600" b="1" dirty="0"/>
          </a:p>
        </p:txBody>
      </p:sp>
      <p:sp>
        <p:nvSpPr>
          <p:cNvPr id="2110" name="Text Box 348"/>
          <p:cNvSpPr txBox="1">
            <a:spLocks noChangeArrowheads="1"/>
          </p:cNvSpPr>
          <p:nvPr/>
        </p:nvSpPr>
        <p:spPr bwMode="auto">
          <a:xfrm>
            <a:off x="2895600" y="5257800"/>
            <a:ext cx="266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valE, valM</a:t>
            </a:r>
          </a:p>
        </p:txBody>
      </p:sp>
      <p:sp>
        <p:nvSpPr>
          <p:cNvPr id="2111" name="Rectangle 349"/>
          <p:cNvSpPr>
            <a:spLocks noChangeArrowheads="1"/>
          </p:cNvSpPr>
          <p:nvPr/>
        </p:nvSpPr>
        <p:spPr bwMode="auto">
          <a:xfrm rot="-5400000">
            <a:off x="4800600" y="2590800"/>
            <a:ext cx="152400" cy="45720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2" name="Freeform 350"/>
          <p:cNvSpPr>
            <a:spLocks/>
          </p:cNvSpPr>
          <p:nvPr/>
        </p:nvSpPr>
        <p:spPr bwMode="auto">
          <a:xfrm rot="10800000">
            <a:off x="6781800" y="106680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13" name="Freeform 351"/>
          <p:cNvSpPr>
            <a:spLocks/>
          </p:cNvSpPr>
          <p:nvPr/>
        </p:nvSpPr>
        <p:spPr bwMode="auto">
          <a:xfrm rot="10800000">
            <a:off x="6934200" y="10668000"/>
            <a:ext cx="457200" cy="304800"/>
          </a:xfrm>
          <a:custGeom>
            <a:avLst/>
            <a:gdLst>
              <a:gd name="T0" fmla="*/ 0 w 384"/>
              <a:gd name="T1" fmla="*/ 192 h 192"/>
              <a:gd name="T2" fmla="*/ 192 w 384"/>
              <a:gd name="T3" fmla="*/ 0 h 192"/>
              <a:gd name="T4" fmla="*/ 384 w 384"/>
              <a:gd name="T5" fmla="*/ 192 h 192"/>
              <a:gd name="T6" fmla="*/ 0 w 384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192"/>
                </a:moveTo>
                <a:lnTo>
                  <a:pt x="192" y="0"/>
                </a:lnTo>
                <a:lnTo>
                  <a:pt x="384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14" name="Text Box 352"/>
          <p:cNvSpPr txBox="1">
            <a:spLocks noChangeArrowheads="1"/>
          </p:cNvSpPr>
          <p:nvPr/>
        </p:nvSpPr>
        <p:spPr bwMode="auto">
          <a:xfrm>
            <a:off x="2895600" y="4495800"/>
            <a:ext cx="266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newPC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4448</TotalTime>
  <Words>54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43</cp:revision>
  <dcterms:created xsi:type="dcterms:W3CDTF">2001-12-20T15:11:49Z</dcterms:created>
  <dcterms:modified xsi:type="dcterms:W3CDTF">2014-11-14T14:56:23Z</dcterms:modified>
</cp:coreProperties>
</file>