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3360" y="-920"/>
      </p:cViewPr>
      <p:guideLst>
        <p:guide orient="horz" pos="3456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83B005E7-48AF-254A-A818-2425E5CEFE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58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DDF07-F383-B247-8666-2BAFBD9509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4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71DA33-22B8-1048-A06B-06D0730C51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F253B-6C5F-5746-8FDC-064D0092D4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9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000C4-E1EF-C547-9045-0FFF680869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C9D89-09C4-7B42-A128-DAE0222B51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0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DF96A-A574-C94B-AADD-BC764435EC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7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1117E-E660-7941-9997-1E435215AA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7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4428B-55D1-2640-B888-66D1F2ECE8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4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19B4A-C64D-0349-8366-B0FBB6281D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5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1FF87B-7F0B-B84A-8B75-3CF5F16482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3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2AD82-1BDF-4A49-A9AB-F52AF6B51C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0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A0156C-9875-324B-AA00-CB542F8609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381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xorq</a:t>
            </a:r>
            <a:r>
              <a:rPr lang="en-US" sz="1400" dirty="0" smtClean="0">
                <a:latin typeface="Courier New" charset="0"/>
              </a:rPr>
              <a:t> %</a:t>
            </a:r>
            <a:r>
              <a:rPr lang="en-US" sz="1400" dirty="0" err="1" smtClean="0">
                <a:latin typeface="Courier New" charset="0"/>
              </a:rPr>
              <a:t>rax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3124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581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4038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4495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4953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5410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5867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6324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6781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grpSp>
        <p:nvGrpSpPr>
          <p:cNvPr id="2060" name="Group 60"/>
          <p:cNvGrpSpPr>
            <a:grpSpLocks/>
          </p:cNvGrpSpPr>
          <p:nvPr/>
        </p:nvGrpSpPr>
        <p:grpSpPr bwMode="auto">
          <a:xfrm>
            <a:off x="3124200" y="381000"/>
            <a:ext cx="2286000" cy="304800"/>
            <a:chOff x="1920" y="1296"/>
            <a:chExt cx="1440" cy="192"/>
          </a:xfrm>
        </p:grpSpPr>
        <p:sp>
          <p:nvSpPr>
            <p:cNvPr id="2100" name="Rectangle 2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101" name="Rectangle 15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02" name="Rectangle 16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103" name="Rectangle 17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104" name="Rectangle 18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0x002: jne target # Not taken</a:t>
            </a:r>
          </a:p>
        </p:txBody>
      </p:sp>
      <p:grpSp>
        <p:nvGrpSpPr>
          <p:cNvPr id="2062" name="Group 59"/>
          <p:cNvGrpSpPr>
            <a:grpSpLocks/>
          </p:cNvGrpSpPr>
          <p:nvPr/>
        </p:nvGrpSpPr>
        <p:grpSpPr bwMode="auto">
          <a:xfrm>
            <a:off x="3581400" y="685800"/>
            <a:ext cx="2286000" cy="304800"/>
            <a:chOff x="2208" y="1488"/>
            <a:chExt cx="1440" cy="192"/>
          </a:xfrm>
        </p:grpSpPr>
        <p:sp>
          <p:nvSpPr>
            <p:cNvPr id="2095" name="Rectangle 19"/>
            <p:cNvSpPr>
              <a:spLocks noChangeArrowheads="1"/>
            </p:cNvSpPr>
            <p:nvPr/>
          </p:nvSpPr>
          <p:spPr bwMode="auto">
            <a:xfrm>
              <a:off x="2208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6" name="Rectangle 21"/>
            <p:cNvSpPr>
              <a:spLocks noChangeArrowheads="1"/>
            </p:cNvSpPr>
            <p:nvPr/>
          </p:nvSpPr>
          <p:spPr bwMode="auto">
            <a:xfrm>
              <a:off x="2496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7" name="Rectangle 22"/>
            <p:cNvSpPr>
              <a:spLocks noChangeArrowheads="1"/>
            </p:cNvSpPr>
            <p:nvPr/>
          </p:nvSpPr>
          <p:spPr bwMode="auto">
            <a:xfrm>
              <a:off x="2784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8" name="Rectangle 23"/>
            <p:cNvSpPr>
              <a:spLocks noChangeArrowheads="1"/>
            </p:cNvSpPr>
            <p:nvPr/>
          </p:nvSpPr>
          <p:spPr bwMode="auto">
            <a:xfrm>
              <a:off x="3072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9" name="Rectangle 24"/>
            <p:cNvSpPr>
              <a:spLocks noChangeArrowheads="1"/>
            </p:cNvSpPr>
            <p:nvPr/>
          </p:nvSpPr>
          <p:spPr bwMode="auto">
            <a:xfrm>
              <a:off x="3360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3" name="Rectangle 28"/>
          <p:cNvSpPr>
            <a:spLocks noChangeArrowheads="1"/>
          </p:cNvSpPr>
          <p:nvPr/>
        </p:nvSpPr>
        <p:spPr bwMode="auto">
          <a:xfrm>
            <a:off x="54102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4" name="Rectangle 29"/>
          <p:cNvSpPr>
            <a:spLocks noChangeArrowheads="1"/>
          </p:cNvSpPr>
          <p:nvPr/>
        </p:nvSpPr>
        <p:spPr bwMode="auto">
          <a:xfrm>
            <a:off x="58674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65" name="Rectangle 30"/>
          <p:cNvSpPr>
            <a:spLocks noChangeArrowheads="1"/>
          </p:cNvSpPr>
          <p:nvPr/>
        </p:nvSpPr>
        <p:spPr bwMode="auto">
          <a:xfrm>
            <a:off x="63246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66" name="Rectangle 77"/>
          <p:cNvSpPr>
            <a:spLocks noChangeArrowheads="1"/>
          </p:cNvSpPr>
          <p:nvPr/>
        </p:nvSpPr>
        <p:spPr bwMode="auto">
          <a:xfrm>
            <a:off x="7239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067" name="Rectangle 85"/>
          <p:cNvSpPr>
            <a:spLocks noChangeArrowheads="1"/>
          </p:cNvSpPr>
          <p:nvPr/>
        </p:nvSpPr>
        <p:spPr bwMode="auto">
          <a:xfrm>
            <a:off x="0" y="76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b="1">
                <a:latin typeface="Courier New" charset="0"/>
              </a:rPr>
              <a:t># </a:t>
            </a:r>
            <a:r>
              <a:rPr lang="en-US" sz="1400" b="1" smtClean="0">
                <a:latin typeface="Courier New" charset="0"/>
              </a:rPr>
              <a:t>prog7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068" name="Freeform 91"/>
          <p:cNvSpPr>
            <a:spLocks/>
          </p:cNvSpPr>
          <p:nvPr/>
        </p:nvSpPr>
        <p:spPr bwMode="auto">
          <a:xfrm flipV="1">
            <a:off x="4800600" y="1295400"/>
            <a:ext cx="152400" cy="1524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  <a:gd name="T6" fmla="*/ 0 60000 65536"/>
              <a:gd name="T7" fmla="*/ 0 60000 65536"/>
              <a:gd name="T8" fmla="*/ 0 60000 65536"/>
              <a:gd name="T9" fmla="*/ 0 w 96"/>
              <a:gd name="T10" fmla="*/ 0 h 240"/>
              <a:gd name="T11" fmla="*/ 96 w 96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Rectangle 99"/>
          <p:cNvSpPr>
            <a:spLocks noChangeArrowheads="1"/>
          </p:cNvSpPr>
          <p:nvPr/>
        </p:nvSpPr>
        <p:spPr bwMode="auto">
          <a:xfrm>
            <a:off x="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0x016: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$2</a:t>
            </a:r>
            <a:r>
              <a:rPr lang="en-US" sz="1400" dirty="0" smtClean="0">
                <a:latin typeface="Courier New" charset="0"/>
              </a:rPr>
              <a:t>,%rdx </a:t>
            </a:r>
            <a:r>
              <a:rPr lang="en-US" sz="1400" dirty="0">
                <a:latin typeface="Courier New" charset="0"/>
              </a:rPr>
              <a:t># Target</a:t>
            </a:r>
          </a:p>
        </p:txBody>
      </p:sp>
      <p:sp>
        <p:nvSpPr>
          <p:cNvPr id="2070" name="Rectangle 100"/>
          <p:cNvSpPr>
            <a:spLocks noChangeArrowheads="1"/>
          </p:cNvSpPr>
          <p:nvPr/>
        </p:nvSpPr>
        <p:spPr bwMode="auto">
          <a:xfrm>
            <a:off x="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b="1" i="1" dirty="0">
                <a:latin typeface="Courier New" charset="0"/>
              </a:rPr>
              <a:t>       bubble</a:t>
            </a:r>
          </a:p>
        </p:txBody>
      </p:sp>
      <p:sp>
        <p:nvSpPr>
          <p:cNvPr id="2071" name="Rectangle 101"/>
          <p:cNvSpPr>
            <a:spLocks noChangeArrowheads="1"/>
          </p:cNvSpPr>
          <p:nvPr/>
        </p:nvSpPr>
        <p:spPr bwMode="auto">
          <a:xfrm>
            <a:off x="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0x020: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,%rbx </a:t>
            </a:r>
            <a:r>
              <a:rPr lang="en-US" sz="1400" dirty="0">
                <a:latin typeface="Courier New" charset="0"/>
              </a:rPr>
              <a:t># Target+1</a:t>
            </a:r>
          </a:p>
        </p:txBody>
      </p:sp>
      <p:sp>
        <p:nvSpPr>
          <p:cNvPr id="2072" name="Rectangle 111"/>
          <p:cNvSpPr>
            <a:spLocks noChangeArrowheads="1"/>
          </p:cNvSpPr>
          <p:nvPr/>
        </p:nvSpPr>
        <p:spPr bwMode="auto">
          <a:xfrm>
            <a:off x="40386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73" name="Rectangle 112"/>
          <p:cNvSpPr>
            <a:spLocks noChangeArrowheads="1"/>
          </p:cNvSpPr>
          <p:nvPr/>
        </p:nvSpPr>
        <p:spPr bwMode="auto">
          <a:xfrm>
            <a:off x="44958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4" name="Rectangle 113"/>
          <p:cNvSpPr>
            <a:spLocks noChangeArrowheads="1"/>
          </p:cNvSpPr>
          <p:nvPr/>
        </p:nvSpPr>
        <p:spPr bwMode="auto">
          <a:xfrm>
            <a:off x="49530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5" name="Rectangle 114"/>
          <p:cNvSpPr>
            <a:spLocks noChangeArrowheads="1"/>
          </p:cNvSpPr>
          <p:nvPr/>
        </p:nvSpPr>
        <p:spPr bwMode="auto">
          <a:xfrm>
            <a:off x="54102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6" name="Rectangle 115"/>
          <p:cNvSpPr>
            <a:spLocks noChangeArrowheads="1"/>
          </p:cNvSpPr>
          <p:nvPr/>
        </p:nvSpPr>
        <p:spPr bwMode="auto">
          <a:xfrm>
            <a:off x="58674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7" name="Rectangle 116"/>
          <p:cNvSpPr>
            <a:spLocks noChangeArrowheads="1"/>
          </p:cNvSpPr>
          <p:nvPr/>
        </p:nvSpPr>
        <p:spPr bwMode="auto">
          <a:xfrm>
            <a:off x="49530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8" name="Rectangle 117"/>
          <p:cNvSpPr>
            <a:spLocks noChangeArrowheads="1"/>
          </p:cNvSpPr>
          <p:nvPr/>
        </p:nvSpPr>
        <p:spPr bwMode="auto">
          <a:xfrm>
            <a:off x="44958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79" name="Freeform 121"/>
          <p:cNvSpPr>
            <a:spLocks/>
          </p:cNvSpPr>
          <p:nvPr/>
        </p:nvSpPr>
        <p:spPr bwMode="auto">
          <a:xfrm flipV="1">
            <a:off x="4800600" y="1905000"/>
            <a:ext cx="152400" cy="1524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  <a:gd name="T6" fmla="*/ 0 60000 65536"/>
              <a:gd name="T7" fmla="*/ 0 60000 65536"/>
              <a:gd name="T8" fmla="*/ 0 60000 65536"/>
              <a:gd name="T9" fmla="*/ 0 w 96"/>
              <a:gd name="T10" fmla="*/ 0 h 240"/>
              <a:gd name="T11" fmla="*/ 96 w 96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Rectangle 122"/>
          <p:cNvSpPr>
            <a:spLocks noChangeArrowheads="1"/>
          </p:cNvSpPr>
          <p:nvPr/>
        </p:nvSpPr>
        <p:spPr bwMode="auto">
          <a:xfrm>
            <a:off x="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b="1" i="1" dirty="0">
                <a:latin typeface="Courier New" charset="0"/>
              </a:rPr>
              <a:t>       bubble</a:t>
            </a:r>
          </a:p>
        </p:txBody>
      </p:sp>
      <p:sp>
        <p:nvSpPr>
          <p:cNvPr id="2081" name="Rectangle 123"/>
          <p:cNvSpPr>
            <a:spLocks noChangeArrowheads="1"/>
          </p:cNvSpPr>
          <p:nvPr/>
        </p:nvSpPr>
        <p:spPr bwMode="auto">
          <a:xfrm>
            <a:off x="0" y="2209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0x00b: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</a:t>
            </a:r>
            <a:r>
              <a:rPr lang="en-US" sz="1400" dirty="0" smtClean="0">
                <a:latin typeface="Courier New" charset="0"/>
              </a:rPr>
              <a:t>,%rax </a:t>
            </a:r>
            <a:r>
              <a:rPr lang="en-US" sz="1400" dirty="0">
                <a:latin typeface="Courier New" charset="0"/>
              </a:rPr>
              <a:t># Fall through</a:t>
            </a:r>
          </a:p>
        </p:txBody>
      </p:sp>
      <p:sp>
        <p:nvSpPr>
          <p:cNvPr id="2082" name="Rectangle 130"/>
          <p:cNvSpPr>
            <a:spLocks noChangeArrowheads="1"/>
          </p:cNvSpPr>
          <p:nvPr/>
        </p:nvSpPr>
        <p:spPr bwMode="auto">
          <a:xfrm>
            <a:off x="0" y="2514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0x015: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grpSp>
        <p:nvGrpSpPr>
          <p:cNvPr id="2083" name="Group 150"/>
          <p:cNvGrpSpPr>
            <a:grpSpLocks/>
          </p:cNvGrpSpPr>
          <p:nvPr/>
        </p:nvGrpSpPr>
        <p:grpSpPr bwMode="auto">
          <a:xfrm>
            <a:off x="4953000" y="2209800"/>
            <a:ext cx="2286000" cy="304800"/>
            <a:chOff x="1920" y="1296"/>
            <a:chExt cx="1440" cy="192"/>
          </a:xfrm>
        </p:grpSpPr>
        <p:sp>
          <p:nvSpPr>
            <p:cNvPr id="2090" name="Rectangle 151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1" name="Rectangle 152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2" name="Rectangle 153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3" name="Rectangle 154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4" name="Rectangle 155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grpSp>
        <p:nvGrpSpPr>
          <p:cNvPr id="2084" name="Group 156"/>
          <p:cNvGrpSpPr>
            <a:grpSpLocks/>
          </p:cNvGrpSpPr>
          <p:nvPr/>
        </p:nvGrpSpPr>
        <p:grpSpPr bwMode="auto">
          <a:xfrm>
            <a:off x="5410200" y="2514600"/>
            <a:ext cx="2286000" cy="304800"/>
            <a:chOff x="2208" y="1488"/>
            <a:chExt cx="1440" cy="192"/>
          </a:xfrm>
        </p:grpSpPr>
        <p:sp>
          <p:nvSpPr>
            <p:cNvPr id="2085" name="Rectangle 157"/>
            <p:cNvSpPr>
              <a:spLocks noChangeArrowheads="1"/>
            </p:cNvSpPr>
            <p:nvPr/>
          </p:nvSpPr>
          <p:spPr bwMode="auto">
            <a:xfrm>
              <a:off x="2208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6" name="Rectangle 158"/>
            <p:cNvSpPr>
              <a:spLocks noChangeArrowheads="1"/>
            </p:cNvSpPr>
            <p:nvPr/>
          </p:nvSpPr>
          <p:spPr bwMode="auto">
            <a:xfrm>
              <a:off x="2496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7" name="Rectangle 159"/>
            <p:cNvSpPr>
              <a:spLocks noChangeArrowheads="1"/>
            </p:cNvSpPr>
            <p:nvPr/>
          </p:nvSpPr>
          <p:spPr bwMode="auto">
            <a:xfrm>
              <a:off x="2784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8" name="Rectangle 160"/>
            <p:cNvSpPr>
              <a:spLocks noChangeArrowheads="1"/>
            </p:cNvSpPr>
            <p:nvPr/>
          </p:nvSpPr>
          <p:spPr bwMode="auto">
            <a:xfrm>
              <a:off x="3072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89" name="Rectangle 161"/>
            <p:cNvSpPr>
              <a:spLocks noChangeArrowheads="1"/>
            </p:cNvSpPr>
            <p:nvPr/>
          </p:nvSpPr>
          <p:spPr bwMode="auto">
            <a:xfrm>
              <a:off x="3360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97</Words>
  <Application>Microsoft Macintosh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19</cp:revision>
  <dcterms:created xsi:type="dcterms:W3CDTF">2002-02-04T02:14:27Z</dcterms:created>
  <dcterms:modified xsi:type="dcterms:W3CDTF">2014-07-07T13:40:07Z</dcterms:modified>
</cp:coreProperties>
</file>