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908800" cy="9410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75" d="100"/>
          <a:sy n="75" d="100"/>
        </p:scale>
        <p:origin x="-2064" y="-912"/>
      </p:cViewPr>
      <p:guideLst>
        <p:guide orient="horz" pos="3456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0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4775" y="0"/>
            <a:ext cx="29940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0800"/>
            <a:ext cx="29940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4775" y="8940800"/>
            <a:ext cx="29940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19EB9793-F346-3646-B3CE-BB26846F5C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979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6C71E-BE1D-9E47-AB5A-761526CA8A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49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2A816-7226-2045-812B-D0FC3AAD7D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273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CCE14-3F2F-9743-A2C7-D75C890D4B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103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E5E1C-46F0-2E4C-ABFA-54BB142B25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945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0BD932-8B50-DE40-B42F-0B8CFB69A6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8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A64624-1D0C-6C4D-A72F-A39723C410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571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A08B6-7B1E-2241-9570-8724557A20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697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126FE4-D7AF-9540-A596-3B7BA47683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971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9E9875-AF62-5048-B574-E5AC358084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402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2A5C37-9EB8-4C41-9D9D-3C78665157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763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51C3B-101B-C647-B044-2160FD5E74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336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545136D-F968-874F-B900-8B208516B2F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3810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 charset="0"/>
              </a:rPr>
              <a:t>0x000: </a:t>
            </a:r>
            <a:r>
              <a:rPr lang="en-US" sz="1400" dirty="0" err="1" smtClean="0">
                <a:latin typeface="Courier New" charset="0"/>
              </a:rPr>
              <a:t>irmovq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dirty="0">
                <a:latin typeface="Courier New" charset="0"/>
              </a:rPr>
              <a:t>s</a:t>
            </a:r>
            <a:r>
              <a:rPr lang="en-US" sz="1400" dirty="0" smtClean="0">
                <a:latin typeface="Courier New" charset="0"/>
              </a:rPr>
              <a:t>tack,%</a:t>
            </a:r>
            <a:r>
              <a:rPr lang="en-US" sz="1400" dirty="0" err="1" smtClean="0">
                <a:latin typeface="Courier New" charset="0"/>
              </a:rPr>
              <a:t>rsp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8956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1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3528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2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8100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3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42672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4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47244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5</a:t>
            </a: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51816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6</a:t>
            </a: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56388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7</a:t>
            </a: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60960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8</a:t>
            </a: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65532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9</a:t>
            </a:r>
          </a:p>
        </p:txBody>
      </p:sp>
      <p:grpSp>
        <p:nvGrpSpPr>
          <p:cNvPr id="2108" name="Group 60"/>
          <p:cNvGrpSpPr>
            <a:grpSpLocks/>
          </p:cNvGrpSpPr>
          <p:nvPr/>
        </p:nvGrpSpPr>
        <p:grpSpPr bwMode="auto">
          <a:xfrm>
            <a:off x="2895600" y="381000"/>
            <a:ext cx="2286000" cy="304800"/>
            <a:chOff x="1920" y="1296"/>
            <a:chExt cx="1440" cy="192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auto">
            <a:xfrm>
              <a:off x="1920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F</a:t>
              </a:r>
            </a:p>
          </p:txBody>
        </p:sp>
        <p:sp>
          <p:nvSpPr>
            <p:cNvPr id="2063" name="Rectangle 15"/>
            <p:cNvSpPr>
              <a:spLocks noChangeArrowheads="1"/>
            </p:cNvSpPr>
            <p:nvPr/>
          </p:nvSpPr>
          <p:spPr bwMode="auto">
            <a:xfrm>
              <a:off x="2208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D</a:t>
              </a:r>
            </a:p>
          </p:txBody>
        </p:sp>
        <p:sp>
          <p:nvSpPr>
            <p:cNvPr id="2064" name="Rectangle 16"/>
            <p:cNvSpPr>
              <a:spLocks noChangeArrowheads="1"/>
            </p:cNvSpPr>
            <p:nvPr/>
          </p:nvSpPr>
          <p:spPr bwMode="auto">
            <a:xfrm>
              <a:off x="2496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E</a:t>
              </a:r>
            </a:p>
          </p:txBody>
        </p:sp>
        <p:sp>
          <p:nvSpPr>
            <p:cNvPr id="2065" name="Rectangle 17"/>
            <p:cNvSpPr>
              <a:spLocks noChangeArrowheads="1"/>
            </p:cNvSpPr>
            <p:nvPr/>
          </p:nvSpPr>
          <p:spPr bwMode="auto">
            <a:xfrm>
              <a:off x="2784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M</a:t>
              </a:r>
            </a:p>
          </p:txBody>
        </p:sp>
        <p:sp>
          <p:nvSpPr>
            <p:cNvPr id="2066" name="Rectangle 18"/>
            <p:cNvSpPr>
              <a:spLocks noChangeArrowheads="1"/>
            </p:cNvSpPr>
            <p:nvPr/>
          </p:nvSpPr>
          <p:spPr bwMode="auto">
            <a:xfrm>
              <a:off x="3072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W</a:t>
              </a:r>
            </a:p>
          </p:txBody>
        </p:sp>
      </p:grp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6858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0x00a: </a:t>
            </a:r>
            <a:r>
              <a:rPr lang="en-US" sz="1400" dirty="0">
                <a:latin typeface="Courier New" charset="0"/>
              </a:rPr>
              <a:t>call </a:t>
            </a:r>
            <a:r>
              <a:rPr lang="en-US" sz="1400" dirty="0" err="1">
                <a:latin typeface="Courier New" charset="0"/>
              </a:rPr>
              <a:t>proc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3352800" y="685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3810000" y="685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4267200" y="685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4724400" y="685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5181600" y="685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4267200" y="1295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5181600" y="16002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5638800" y="16002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6096000" y="16002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125" name="Rectangle 77"/>
          <p:cNvSpPr>
            <a:spLocks noChangeArrowheads="1"/>
          </p:cNvSpPr>
          <p:nvPr/>
        </p:nvSpPr>
        <p:spPr bwMode="auto">
          <a:xfrm>
            <a:off x="70104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10</a:t>
            </a:r>
          </a:p>
        </p:txBody>
      </p:sp>
      <p:sp>
        <p:nvSpPr>
          <p:cNvPr id="2133" name="Rectangle 85"/>
          <p:cNvSpPr>
            <a:spLocks noChangeArrowheads="1"/>
          </p:cNvSpPr>
          <p:nvPr/>
        </p:nvSpPr>
        <p:spPr bwMode="auto">
          <a:xfrm>
            <a:off x="0" y="762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dirty="0">
                <a:latin typeface="Courier New" charset="0"/>
              </a:rPr>
              <a:t># </a:t>
            </a:r>
            <a:r>
              <a:rPr lang="en-US" sz="1400" b="1" dirty="0" smtClean="0">
                <a:latin typeface="Courier New" charset="0"/>
              </a:rPr>
              <a:t>prog6</a:t>
            </a:r>
            <a:endParaRPr lang="en-US" sz="1400" b="1" dirty="0">
              <a:latin typeface="Courier New" charset="0"/>
            </a:endParaRPr>
          </a:p>
        </p:txBody>
      </p:sp>
      <p:sp>
        <p:nvSpPr>
          <p:cNvPr id="2139" name="Freeform 91"/>
          <p:cNvSpPr>
            <a:spLocks/>
          </p:cNvSpPr>
          <p:nvPr/>
        </p:nvSpPr>
        <p:spPr bwMode="auto">
          <a:xfrm flipV="1">
            <a:off x="4572000" y="1600200"/>
            <a:ext cx="152400" cy="152400"/>
          </a:xfrm>
          <a:custGeom>
            <a:avLst/>
            <a:gdLst>
              <a:gd name="T0" fmla="*/ 0 w 96"/>
              <a:gd name="T1" fmla="*/ 240 h 240"/>
              <a:gd name="T2" fmla="*/ 0 w 96"/>
              <a:gd name="T3" fmla="*/ 0 h 240"/>
              <a:gd name="T4" fmla="*/ 96 w 96"/>
              <a:gd name="T5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240">
                <a:moveTo>
                  <a:pt x="0" y="240"/>
                </a:moveTo>
                <a:lnTo>
                  <a:pt x="0" y="0"/>
                </a:lnTo>
                <a:lnTo>
                  <a:pt x="96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0" y="9906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>
                <a:latin typeface="Courier New" charset="0"/>
              </a:rPr>
              <a:t>0x020: ret</a:t>
            </a:r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0" y="12954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 charset="0"/>
              </a:rPr>
              <a:t>0x021: </a:t>
            </a:r>
            <a:r>
              <a:rPr lang="en-US" sz="1400" dirty="0" err="1" smtClean="0">
                <a:latin typeface="Courier New" charset="0"/>
              </a:rPr>
              <a:t>rrmovq</a:t>
            </a:r>
            <a:r>
              <a:rPr lang="en-US" sz="1400" dirty="0" smtClean="0">
                <a:latin typeface="Courier New" charset="0"/>
              </a:rPr>
              <a:t> %</a:t>
            </a:r>
            <a:r>
              <a:rPr lang="en-US" sz="1400" dirty="0" err="1" smtClean="0">
                <a:latin typeface="Courier New" charset="0"/>
              </a:rPr>
              <a:t>rdx</a:t>
            </a:r>
            <a:r>
              <a:rPr lang="en-US" sz="1400" dirty="0" smtClean="0">
                <a:latin typeface="Courier New" charset="0"/>
              </a:rPr>
              <a:t>,%</a:t>
            </a:r>
            <a:r>
              <a:rPr lang="en-US" sz="1400" dirty="0" err="1" smtClean="0">
                <a:latin typeface="Courier New" charset="0"/>
              </a:rPr>
              <a:t>rbx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dirty="0">
                <a:latin typeface="Courier New" charset="0"/>
              </a:rPr>
              <a:t># Not executed</a:t>
            </a:r>
          </a:p>
        </p:txBody>
      </p:sp>
      <p:sp>
        <p:nvSpPr>
          <p:cNvPr id="2149" name="Rectangle 101"/>
          <p:cNvSpPr>
            <a:spLocks noChangeArrowheads="1"/>
          </p:cNvSpPr>
          <p:nvPr/>
        </p:nvSpPr>
        <p:spPr bwMode="auto">
          <a:xfrm>
            <a:off x="0" y="16002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i="1" dirty="0">
                <a:latin typeface="Courier New" charset="0"/>
              </a:rPr>
              <a:t>       bubble</a:t>
            </a:r>
          </a:p>
        </p:txBody>
      </p:sp>
      <p:sp>
        <p:nvSpPr>
          <p:cNvPr id="2159" name="Rectangle 111"/>
          <p:cNvSpPr>
            <a:spLocks noChangeArrowheads="1"/>
          </p:cNvSpPr>
          <p:nvPr/>
        </p:nvSpPr>
        <p:spPr bwMode="auto">
          <a:xfrm>
            <a:off x="3810000" y="990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  <p:sp>
        <p:nvSpPr>
          <p:cNvPr id="2160" name="Rectangle 112"/>
          <p:cNvSpPr>
            <a:spLocks noChangeArrowheads="1"/>
          </p:cNvSpPr>
          <p:nvPr/>
        </p:nvSpPr>
        <p:spPr bwMode="auto">
          <a:xfrm>
            <a:off x="4267200" y="990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161" name="Rectangle 113"/>
          <p:cNvSpPr>
            <a:spLocks noChangeArrowheads="1"/>
          </p:cNvSpPr>
          <p:nvPr/>
        </p:nvSpPr>
        <p:spPr bwMode="auto">
          <a:xfrm>
            <a:off x="4724400" y="990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162" name="Rectangle 114"/>
          <p:cNvSpPr>
            <a:spLocks noChangeArrowheads="1"/>
          </p:cNvSpPr>
          <p:nvPr/>
        </p:nvSpPr>
        <p:spPr bwMode="auto">
          <a:xfrm>
            <a:off x="5181600" y="990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163" name="Rectangle 115"/>
          <p:cNvSpPr>
            <a:spLocks noChangeArrowheads="1"/>
          </p:cNvSpPr>
          <p:nvPr/>
        </p:nvSpPr>
        <p:spPr bwMode="auto">
          <a:xfrm>
            <a:off x="5638800" y="990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164" name="Rectangle 116"/>
          <p:cNvSpPr>
            <a:spLocks noChangeArrowheads="1"/>
          </p:cNvSpPr>
          <p:nvPr/>
        </p:nvSpPr>
        <p:spPr bwMode="auto">
          <a:xfrm>
            <a:off x="4724400" y="16002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165" name="Rectangle 117"/>
          <p:cNvSpPr>
            <a:spLocks noChangeArrowheads="1"/>
          </p:cNvSpPr>
          <p:nvPr/>
        </p:nvSpPr>
        <p:spPr bwMode="auto">
          <a:xfrm>
            <a:off x="4724400" y="1905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  <p:sp>
        <p:nvSpPr>
          <p:cNvPr id="2166" name="Rectangle 118"/>
          <p:cNvSpPr>
            <a:spLocks noChangeArrowheads="1"/>
          </p:cNvSpPr>
          <p:nvPr/>
        </p:nvSpPr>
        <p:spPr bwMode="auto">
          <a:xfrm>
            <a:off x="5638800" y="2209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167" name="Rectangle 119"/>
          <p:cNvSpPr>
            <a:spLocks noChangeArrowheads="1"/>
          </p:cNvSpPr>
          <p:nvPr/>
        </p:nvSpPr>
        <p:spPr bwMode="auto">
          <a:xfrm>
            <a:off x="6096000" y="2209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168" name="Rectangle 120"/>
          <p:cNvSpPr>
            <a:spLocks noChangeArrowheads="1"/>
          </p:cNvSpPr>
          <p:nvPr/>
        </p:nvSpPr>
        <p:spPr bwMode="auto">
          <a:xfrm>
            <a:off x="6553200" y="2209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169" name="Freeform 121"/>
          <p:cNvSpPr>
            <a:spLocks/>
          </p:cNvSpPr>
          <p:nvPr/>
        </p:nvSpPr>
        <p:spPr bwMode="auto">
          <a:xfrm flipV="1">
            <a:off x="5029200" y="2209800"/>
            <a:ext cx="152400" cy="152400"/>
          </a:xfrm>
          <a:custGeom>
            <a:avLst/>
            <a:gdLst>
              <a:gd name="T0" fmla="*/ 0 w 96"/>
              <a:gd name="T1" fmla="*/ 240 h 240"/>
              <a:gd name="T2" fmla="*/ 0 w 96"/>
              <a:gd name="T3" fmla="*/ 0 h 240"/>
              <a:gd name="T4" fmla="*/ 96 w 96"/>
              <a:gd name="T5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240">
                <a:moveTo>
                  <a:pt x="0" y="240"/>
                </a:moveTo>
                <a:lnTo>
                  <a:pt x="0" y="0"/>
                </a:lnTo>
                <a:lnTo>
                  <a:pt x="96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0" name="Rectangle 122"/>
          <p:cNvSpPr>
            <a:spLocks noChangeArrowheads="1"/>
          </p:cNvSpPr>
          <p:nvPr/>
        </p:nvSpPr>
        <p:spPr bwMode="auto">
          <a:xfrm>
            <a:off x="0" y="19050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 charset="0"/>
              </a:rPr>
              <a:t>0x021: </a:t>
            </a:r>
            <a:r>
              <a:rPr lang="en-US" sz="1400" dirty="0" err="1" smtClean="0">
                <a:latin typeface="Courier New" charset="0"/>
              </a:rPr>
              <a:t>rrmovq</a:t>
            </a:r>
            <a:r>
              <a:rPr lang="en-US" sz="1400" dirty="0" smtClean="0">
                <a:latin typeface="Courier New" charset="0"/>
              </a:rPr>
              <a:t> %</a:t>
            </a:r>
            <a:r>
              <a:rPr lang="en-US" sz="1400" dirty="0" err="1" smtClean="0">
                <a:latin typeface="Courier New" charset="0"/>
              </a:rPr>
              <a:t>rdx</a:t>
            </a:r>
            <a:r>
              <a:rPr lang="en-US" sz="1400" dirty="0" smtClean="0">
                <a:latin typeface="Courier New" charset="0"/>
              </a:rPr>
              <a:t>,%</a:t>
            </a:r>
            <a:r>
              <a:rPr lang="en-US" sz="1400" dirty="0" err="1" smtClean="0">
                <a:latin typeface="Courier New" charset="0"/>
              </a:rPr>
              <a:t>rbx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dirty="0">
                <a:latin typeface="Courier New" charset="0"/>
              </a:rPr>
              <a:t># Not executed</a:t>
            </a:r>
          </a:p>
        </p:txBody>
      </p:sp>
      <p:sp>
        <p:nvSpPr>
          <p:cNvPr id="2171" name="Rectangle 123"/>
          <p:cNvSpPr>
            <a:spLocks noChangeArrowheads="1"/>
          </p:cNvSpPr>
          <p:nvPr/>
        </p:nvSpPr>
        <p:spPr bwMode="auto">
          <a:xfrm>
            <a:off x="0" y="22098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i="1" dirty="0">
                <a:latin typeface="Courier New" charset="0"/>
              </a:rPr>
              <a:t>       bubble</a:t>
            </a:r>
          </a:p>
        </p:txBody>
      </p:sp>
      <p:sp>
        <p:nvSpPr>
          <p:cNvPr id="2172" name="Rectangle 124"/>
          <p:cNvSpPr>
            <a:spLocks noChangeArrowheads="1"/>
          </p:cNvSpPr>
          <p:nvPr/>
        </p:nvSpPr>
        <p:spPr bwMode="auto">
          <a:xfrm>
            <a:off x="5181600" y="2209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173" name="Rectangle 125"/>
          <p:cNvSpPr>
            <a:spLocks noChangeArrowheads="1"/>
          </p:cNvSpPr>
          <p:nvPr/>
        </p:nvSpPr>
        <p:spPr bwMode="auto">
          <a:xfrm>
            <a:off x="5181600" y="2514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  <p:sp>
        <p:nvSpPr>
          <p:cNvPr id="2174" name="Rectangle 126"/>
          <p:cNvSpPr>
            <a:spLocks noChangeArrowheads="1"/>
          </p:cNvSpPr>
          <p:nvPr/>
        </p:nvSpPr>
        <p:spPr bwMode="auto">
          <a:xfrm>
            <a:off x="6096000" y="2819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175" name="Rectangle 127"/>
          <p:cNvSpPr>
            <a:spLocks noChangeArrowheads="1"/>
          </p:cNvSpPr>
          <p:nvPr/>
        </p:nvSpPr>
        <p:spPr bwMode="auto">
          <a:xfrm>
            <a:off x="6553200" y="2819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176" name="Rectangle 128"/>
          <p:cNvSpPr>
            <a:spLocks noChangeArrowheads="1"/>
          </p:cNvSpPr>
          <p:nvPr/>
        </p:nvSpPr>
        <p:spPr bwMode="auto">
          <a:xfrm>
            <a:off x="7010400" y="2819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177" name="Freeform 129"/>
          <p:cNvSpPr>
            <a:spLocks/>
          </p:cNvSpPr>
          <p:nvPr/>
        </p:nvSpPr>
        <p:spPr bwMode="auto">
          <a:xfrm flipV="1">
            <a:off x="5486400" y="2819400"/>
            <a:ext cx="152400" cy="152400"/>
          </a:xfrm>
          <a:custGeom>
            <a:avLst/>
            <a:gdLst>
              <a:gd name="T0" fmla="*/ 0 w 96"/>
              <a:gd name="T1" fmla="*/ 240 h 240"/>
              <a:gd name="T2" fmla="*/ 0 w 96"/>
              <a:gd name="T3" fmla="*/ 0 h 240"/>
              <a:gd name="T4" fmla="*/ 96 w 96"/>
              <a:gd name="T5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240">
                <a:moveTo>
                  <a:pt x="0" y="240"/>
                </a:moveTo>
                <a:lnTo>
                  <a:pt x="0" y="0"/>
                </a:lnTo>
                <a:lnTo>
                  <a:pt x="96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8" name="Rectangle 130"/>
          <p:cNvSpPr>
            <a:spLocks noChangeArrowheads="1"/>
          </p:cNvSpPr>
          <p:nvPr/>
        </p:nvSpPr>
        <p:spPr bwMode="auto">
          <a:xfrm>
            <a:off x="0" y="25146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 charset="0"/>
              </a:rPr>
              <a:t>0x021: </a:t>
            </a:r>
            <a:r>
              <a:rPr lang="en-US" sz="1400" dirty="0" err="1" smtClean="0">
                <a:latin typeface="Courier New" charset="0"/>
              </a:rPr>
              <a:t>rrmovq</a:t>
            </a:r>
            <a:r>
              <a:rPr lang="en-US" sz="1400" dirty="0" smtClean="0">
                <a:latin typeface="Courier New" charset="0"/>
              </a:rPr>
              <a:t> %</a:t>
            </a:r>
            <a:r>
              <a:rPr lang="en-US" sz="1400" dirty="0" err="1" smtClean="0">
                <a:latin typeface="Courier New" charset="0"/>
              </a:rPr>
              <a:t>rdx</a:t>
            </a:r>
            <a:r>
              <a:rPr lang="en-US" sz="1400" dirty="0" smtClean="0">
                <a:latin typeface="Courier New" charset="0"/>
              </a:rPr>
              <a:t>,%</a:t>
            </a:r>
            <a:r>
              <a:rPr lang="en-US" sz="1400" dirty="0" err="1" smtClean="0">
                <a:latin typeface="Courier New" charset="0"/>
              </a:rPr>
              <a:t>rbx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dirty="0">
                <a:latin typeface="Courier New" charset="0"/>
              </a:rPr>
              <a:t># Not executed</a:t>
            </a:r>
          </a:p>
        </p:txBody>
      </p:sp>
      <p:sp>
        <p:nvSpPr>
          <p:cNvPr id="2179" name="Rectangle 131"/>
          <p:cNvSpPr>
            <a:spLocks noChangeArrowheads="1"/>
          </p:cNvSpPr>
          <p:nvPr/>
        </p:nvSpPr>
        <p:spPr bwMode="auto">
          <a:xfrm>
            <a:off x="0" y="28194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i="1" dirty="0">
                <a:latin typeface="Courier New" charset="0"/>
              </a:rPr>
              <a:t>       bubble</a:t>
            </a:r>
          </a:p>
        </p:txBody>
      </p:sp>
      <p:sp>
        <p:nvSpPr>
          <p:cNvPr id="2180" name="Rectangle 132"/>
          <p:cNvSpPr>
            <a:spLocks noChangeArrowheads="1"/>
          </p:cNvSpPr>
          <p:nvPr/>
        </p:nvSpPr>
        <p:spPr bwMode="auto">
          <a:xfrm>
            <a:off x="5638800" y="2819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186" name="Rectangle 138"/>
          <p:cNvSpPr>
            <a:spLocks noChangeArrowheads="1"/>
          </p:cNvSpPr>
          <p:nvPr/>
        </p:nvSpPr>
        <p:spPr bwMode="auto">
          <a:xfrm>
            <a:off x="0" y="31242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smtClean="0">
                <a:latin typeface="Courier New" charset="0"/>
              </a:rPr>
              <a:t>0x013: </a:t>
            </a:r>
            <a:r>
              <a:rPr lang="en-US" sz="1400" dirty="0" err="1" smtClean="0">
                <a:latin typeface="Courier New" charset="0"/>
              </a:rPr>
              <a:t>irmovq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dirty="0">
                <a:latin typeface="Courier New" charset="0"/>
              </a:rPr>
              <a:t>$10</a:t>
            </a:r>
            <a:r>
              <a:rPr lang="en-US" sz="1400" dirty="0" smtClean="0">
                <a:latin typeface="Courier New" charset="0"/>
              </a:rPr>
              <a:t>,%rdx  </a:t>
            </a:r>
            <a:r>
              <a:rPr lang="en-US" sz="1400" dirty="0">
                <a:latin typeface="Courier New" charset="0"/>
              </a:rPr>
              <a:t># Return point</a:t>
            </a:r>
          </a:p>
        </p:txBody>
      </p:sp>
      <p:sp>
        <p:nvSpPr>
          <p:cNvPr id="2190" name="Rectangle 142"/>
          <p:cNvSpPr>
            <a:spLocks noChangeArrowheads="1"/>
          </p:cNvSpPr>
          <p:nvPr/>
        </p:nvSpPr>
        <p:spPr bwMode="auto">
          <a:xfrm>
            <a:off x="5638800" y="3124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  <p:sp>
        <p:nvSpPr>
          <p:cNvPr id="2191" name="Rectangle 143"/>
          <p:cNvSpPr>
            <a:spLocks noChangeArrowheads="1"/>
          </p:cNvSpPr>
          <p:nvPr/>
        </p:nvSpPr>
        <p:spPr bwMode="auto">
          <a:xfrm>
            <a:off x="6096000" y="3124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192" name="Rectangle 144"/>
          <p:cNvSpPr>
            <a:spLocks noChangeArrowheads="1"/>
          </p:cNvSpPr>
          <p:nvPr/>
        </p:nvSpPr>
        <p:spPr bwMode="auto">
          <a:xfrm>
            <a:off x="6553200" y="3124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193" name="Rectangle 145"/>
          <p:cNvSpPr>
            <a:spLocks noChangeArrowheads="1"/>
          </p:cNvSpPr>
          <p:nvPr/>
        </p:nvSpPr>
        <p:spPr bwMode="auto">
          <a:xfrm>
            <a:off x="7010400" y="3124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194" name="Rectangle 146"/>
          <p:cNvSpPr>
            <a:spLocks noChangeArrowheads="1"/>
          </p:cNvSpPr>
          <p:nvPr/>
        </p:nvSpPr>
        <p:spPr bwMode="auto">
          <a:xfrm>
            <a:off x="7467600" y="3124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195" name="Rectangle 147"/>
          <p:cNvSpPr>
            <a:spLocks noChangeArrowheads="1"/>
          </p:cNvSpPr>
          <p:nvPr/>
        </p:nvSpPr>
        <p:spPr bwMode="auto">
          <a:xfrm>
            <a:off x="74676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11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2017</TotalTime>
  <Words>112</Words>
  <Application>Microsoft Macintosh PowerPoint</Application>
  <PresentationFormat>On-screen Show (4:3)</PresentationFormat>
  <Paragraphs>57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20</cp:revision>
  <dcterms:created xsi:type="dcterms:W3CDTF">2002-02-04T02:14:27Z</dcterms:created>
  <dcterms:modified xsi:type="dcterms:W3CDTF">2014-08-20T00:37:12Z</dcterms:modified>
</cp:coreProperties>
</file>