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2064" y="-912"/>
      </p:cViewPr>
      <p:guideLst>
        <p:guide orient="horz" pos="3456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6DA51D00-070C-E042-8FCE-E5B7B48B23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86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671B9-CDF4-AD45-ACE8-93C796B866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B4B30-FD02-BB4E-B1A0-40074B88C4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51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9EB54-959B-AE4E-A252-C518997018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95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4095D-DCDE-1B44-BA37-446B03A151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04C00C-6FA4-8A4A-B205-4F569B245F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7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57EEE-C11C-2E46-8052-FE4E6223E8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00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726BE-7C20-3740-8168-311D530623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1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573B8-F005-8849-8D51-6BC19CC1AC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99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F1CAA-32B7-8A4F-B65D-38CBB9B384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0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A1ED8-BC0B-7847-BFA3-ADD096BC60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2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E6FEE-0874-DE4A-8E81-9CA6C6A979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6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BA1D82-177A-D54A-9098-8356DA2F3A9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s</a:t>
            </a:r>
            <a:r>
              <a:rPr lang="en-US" sz="1400" dirty="0" smtClean="0">
                <a:latin typeface="Courier New" charset="0"/>
              </a:rPr>
              <a:t>tack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rsp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2895600" y="381000"/>
            <a:ext cx="2286000" cy="304800"/>
            <a:chOff x="1920" y="1296"/>
            <a:chExt cx="1440" cy="192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>
                <a:latin typeface="Courier New" charset="0"/>
              </a:rPr>
              <a:t>call </a:t>
            </a:r>
            <a:r>
              <a:rPr lang="en-US" sz="1400" dirty="0" err="1">
                <a:latin typeface="Courier New" charset="0"/>
              </a:rPr>
              <a:t>proc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3528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8100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42672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47244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5181600" y="685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51816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56388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60960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dirty="0">
                <a:latin typeface="Courier New" charset="0"/>
              </a:rPr>
              <a:t># </a:t>
            </a:r>
            <a:r>
              <a:rPr lang="en-US" sz="1400" b="1" dirty="0" smtClean="0">
                <a:latin typeface="Courier New" charset="0"/>
              </a:rPr>
              <a:t>prog6</a:t>
            </a:r>
            <a:endParaRPr lang="en-US" sz="1400" b="1" dirty="0">
              <a:latin typeface="Courier New" charset="0"/>
            </a:endParaRPr>
          </a:p>
        </p:txBody>
      </p:sp>
      <p:sp>
        <p:nvSpPr>
          <p:cNvPr id="2147" name="Rectangle 99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 charset="0"/>
              </a:rPr>
              <a:t>0x020: ret</a:t>
            </a:r>
          </a:p>
        </p:txBody>
      </p:sp>
      <p:sp>
        <p:nvSpPr>
          <p:cNvPr id="2149" name="Rectangle 101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159" name="Rectangle 111"/>
          <p:cNvSpPr>
            <a:spLocks noChangeArrowheads="1"/>
          </p:cNvSpPr>
          <p:nvPr/>
        </p:nvSpPr>
        <p:spPr bwMode="auto">
          <a:xfrm>
            <a:off x="38100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42672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1" name="Rectangle 113"/>
          <p:cNvSpPr>
            <a:spLocks noChangeArrowheads="1"/>
          </p:cNvSpPr>
          <p:nvPr/>
        </p:nvSpPr>
        <p:spPr bwMode="auto">
          <a:xfrm>
            <a:off x="47244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2" name="Rectangle 114"/>
          <p:cNvSpPr>
            <a:spLocks noChangeArrowheads="1"/>
          </p:cNvSpPr>
          <p:nvPr/>
        </p:nvSpPr>
        <p:spPr bwMode="auto">
          <a:xfrm>
            <a:off x="51816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3" name="Rectangle 115"/>
          <p:cNvSpPr>
            <a:spLocks noChangeArrowheads="1"/>
          </p:cNvSpPr>
          <p:nvPr/>
        </p:nvSpPr>
        <p:spPr bwMode="auto">
          <a:xfrm>
            <a:off x="5638800" y="990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64" name="Rectangle 116"/>
          <p:cNvSpPr>
            <a:spLocks noChangeArrowheads="1"/>
          </p:cNvSpPr>
          <p:nvPr/>
        </p:nvSpPr>
        <p:spPr bwMode="auto">
          <a:xfrm>
            <a:off x="47244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66" name="Rectangle 118"/>
          <p:cNvSpPr>
            <a:spLocks noChangeArrowheads="1"/>
          </p:cNvSpPr>
          <p:nvPr/>
        </p:nvSpPr>
        <p:spPr bwMode="auto">
          <a:xfrm>
            <a:off x="56388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67" name="Rectangle 119"/>
          <p:cNvSpPr>
            <a:spLocks noChangeArrowheads="1"/>
          </p:cNvSpPr>
          <p:nvPr/>
        </p:nvSpPr>
        <p:spPr bwMode="auto">
          <a:xfrm>
            <a:off x="60960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68" name="Rectangle 120"/>
          <p:cNvSpPr>
            <a:spLocks noChangeArrowheads="1"/>
          </p:cNvSpPr>
          <p:nvPr/>
        </p:nvSpPr>
        <p:spPr bwMode="auto">
          <a:xfrm>
            <a:off x="65532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71" name="Rectangle 123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172" name="Rectangle 124"/>
          <p:cNvSpPr>
            <a:spLocks noChangeArrowheads="1"/>
          </p:cNvSpPr>
          <p:nvPr/>
        </p:nvSpPr>
        <p:spPr bwMode="auto">
          <a:xfrm>
            <a:off x="51816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74" name="Rectangle 126"/>
          <p:cNvSpPr>
            <a:spLocks noChangeArrowheads="1"/>
          </p:cNvSpPr>
          <p:nvPr/>
        </p:nvSpPr>
        <p:spPr bwMode="auto">
          <a:xfrm>
            <a:off x="60960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75" name="Rectangle 127"/>
          <p:cNvSpPr>
            <a:spLocks noChangeArrowheads="1"/>
          </p:cNvSpPr>
          <p:nvPr/>
        </p:nvSpPr>
        <p:spPr bwMode="auto">
          <a:xfrm>
            <a:off x="65532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76" name="Rectangle 128"/>
          <p:cNvSpPr>
            <a:spLocks noChangeArrowheads="1"/>
          </p:cNvSpPr>
          <p:nvPr/>
        </p:nvSpPr>
        <p:spPr bwMode="auto">
          <a:xfrm>
            <a:off x="70104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79" name="Rectangle 131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i="1" dirty="0">
                <a:latin typeface="Courier New" charset="0"/>
              </a:rPr>
              <a:t>       bubble</a:t>
            </a:r>
          </a:p>
        </p:txBody>
      </p:sp>
      <p:sp>
        <p:nvSpPr>
          <p:cNvPr id="2180" name="Rectangle 132"/>
          <p:cNvSpPr>
            <a:spLocks noChangeArrowheads="1"/>
          </p:cNvSpPr>
          <p:nvPr/>
        </p:nvSpPr>
        <p:spPr bwMode="auto">
          <a:xfrm>
            <a:off x="56388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86" name="Rectangle 138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0x013: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$10,</a:t>
            </a:r>
            <a:r>
              <a:rPr lang="en-US" sz="1400" dirty="0" smtClean="0">
                <a:latin typeface="Courier New" charset="0"/>
              </a:rPr>
              <a:t>%rdx  </a:t>
            </a:r>
            <a:r>
              <a:rPr lang="en-US" sz="1400" dirty="0">
                <a:latin typeface="Courier New" charset="0"/>
              </a:rPr>
              <a:t># Return point</a:t>
            </a:r>
          </a:p>
        </p:txBody>
      </p:sp>
      <p:sp>
        <p:nvSpPr>
          <p:cNvPr id="2190" name="Rectangle 142"/>
          <p:cNvSpPr>
            <a:spLocks noChangeArrowheads="1"/>
          </p:cNvSpPr>
          <p:nvPr/>
        </p:nvSpPr>
        <p:spPr bwMode="auto">
          <a:xfrm>
            <a:off x="56388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91" name="Rectangle 143"/>
          <p:cNvSpPr>
            <a:spLocks noChangeArrowheads="1"/>
          </p:cNvSpPr>
          <p:nvPr/>
        </p:nvSpPr>
        <p:spPr bwMode="auto">
          <a:xfrm>
            <a:off x="60960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D</a:t>
            </a:r>
          </a:p>
        </p:txBody>
      </p:sp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65532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E</a:t>
            </a:r>
          </a:p>
        </p:txBody>
      </p:sp>
      <p:sp>
        <p:nvSpPr>
          <p:cNvPr id="2193" name="Rectangle 145"/>
          <p:cNvSpPr>
            <a:spLocks noChangeArrowheads="1"/>
          </p:cNvSpPr>
          <p:nvPr/>
        </p:nvSpPr>
        <p:spPr bwMode="auto">
          <a:xfrm>
            <a:off x="70104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M</a:t>
            </a:r>
          </a:p>
        </p:txBody>
      </p:sp>
      <p:sp>
        <p:nvSpPr>
          <p:cNvPr id="2194" name="Rectangle 146"/>
          <p:cNvSpPr>
            <a:spLocks noChangeArrowheads="1"/>
          </p:cNvSpPr>
          <p:nvPr/>
        </p:nvSpPr>
        <p:spPr bwMode="auto">
          <a:xfrm>
            <a:off x="7467600" y="22098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W</a:t>
            </a:r>
          </a:p>
        </p:txBody>
      </p:sp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7467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  <p:sp>
        <p:nvSpPr>
          <p:cNvPr id="2196" name="Rectangle 148"/>
          <p:cNvSpPr>
            <a:spLocks noChangeArrowheads="1"/>
          </p:cNvSpPr>
          <p:nvPr/>
        </p:nvSpPr>
        <p:spPr bwMode="auto">
          <a:xfrm>
            <a:off x="4267200" y="1295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97" name="Rectangle 149"/>
          <p:cNvSpPr>
            <a:spLocks noChangeArrowheads="1"/>
          </p:cNvSpPr>
          <p:nvPr/>
        </p:nvSpPr>
        <p:spPr bwMode="auto">
          <a:xfrm>
            <a:off x="4724400" y="16002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  <p:sp>
        <p:nvSpPr>
          <p:cNvPr id="2198" name="Rectangle 150"/>
          <p:cNvSpPr>
            <a:spLocks noChangeArrowheads="1"/>
          </p:cNvSpPr>
          <p:nvPr/>
        </p:nvSpPr>
        <p:spPr bwMode="auto">
          <a:xfrm>
            <a:off x="51816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F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2028</TotalTime>
  <Words>79</Words>
  <Application>Microsoft Macintosh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20</cp:revision>
  <dcterms:created xsi:type="dcterms:W3CDTF">2002-02-04T02:14:27Z</dcterms:created>
  <dcterms:modified xsi:type="dcterms:W3CDTF">2014-08-20T00:34:43Z</dcterms:modified>
</cp:coreProperties>
</file>