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2064" y="-912"/>
      </p:cViewPr>
      <p:guideLst>
        <p:guide orient="horz" pos="3456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6DA51D00-070C-E042-8FCE-E5B7B48B23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8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671B9-CDF4-AD45-ACE8-93C796B86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B4B30-FD02-BB4E-B1A0-40074B88C4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1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9EB54-959B-AE4E-A252-C518997018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5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4095D-DCDE-1B44-BA37-446B03A15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4C00C-6FA4-8A4A-B205-4F569B245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7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57EEE-C11C-2E46-8052-FE4E6223E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0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726BE-7C20-3740-8168-311D530623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1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573B8-F005-8849-8D51-6BC19CC1A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9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F1CAA-32B7-8A4F-B65D-38CBB9B384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0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A1ED8-BC0B-7847-BFA3-ADD096BC6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2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E6FEE-0874-DE4A-8E81-9CA6C6A97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6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BA1D82-177A-D54A-9098-8356DA2F3A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81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s</a:t>
            </a:r>
            <a:r>
              <a:rPr lang="en-US" sz="1400" dirty="0" smtClean="0">
                <a:latin typeface="Courier New" charset="0"/>
              </a:rPr>
              <a:t>tack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rsp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95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352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10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267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724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181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638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096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553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grpSp>
        <p:nvGrpSpPr>
          <p:cNvPr id="2108" name="Group 60"/>
          <p:cNvGrpSpPr>
            <a:grpSpLocks/>
          </p:cNvGrpSpPr>
          <p:nvPr/>
        </p:nvGrpSpPr>
        <p:grpSpPr bwMode="auto">
          <a:xfrm>
            <a:off x="2895600" y="381000"/>
            <a:ext cx="2286000" cy="304800"/>
            <a:chOff x="1920" y="1296"/>
            <a:chExt cx="1440" cy="192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>
                <a:latin typeface="Courier New" charset="0"/>
              </a:rPr>
              <a:t>call </a:t>
            </a:r>
            <a:r>
              <a:rPr lang="en-US" sz="1400" dirty="0" err="1">
                <a:latin typeface="Courier New" charset="0"/>
              </a:rPr>
              <a:t>proc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3528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8100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2672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7244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1816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51816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56388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60960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7010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0" y="76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>
                <a:latin typeface="Courier New" charset="0"/>
              </a:rPr>
              <a:t># </a:t>
            </a:r>
            <a:r>
              <a:rPr lang="en-US" sz="1400" b="1" dirty="0" smtClean="0">
                <a:latin typeface="Courier New" charset="0"/>
              </a:rPr>
              <a:t>prog6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0x020: ret</a:t>
            </a:r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 dirty="0">
                <a:latin typeface="Courier New" charset="0"/>
              </a:rPr>
              <a:t>       bubble</a:t>
            </a:r>
          </a:p>
        </p:txBody>
      </p: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38100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60" name="Rectangle 112"/>
          <p:cNvSpPr>
            <a:spLocks noChangeArrowheads="1"/>
          </p:cNvSpPr>
          <p:nvPr/>
        </p:nvSpPr>
        <p:spPr bwMode="auto">
          <a:xfrm>
            <a:off x="42672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61" name="Rectangle 113"/>
          <p:cNvSpPr>
            <a:spLocks noChangeArrowheads="1"/>
          </p:cNvSpPr>
          <p:nvPr/>
        </p:nvSpPr>
        <p:spPr bwMode="auto">
          <a:xfrm>
            <a:off x="47244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51816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63" name="Rectangle 115"/>
          <p:cNvSpPr>
            <a:spLocks noChangeArrowheads="1"/>
          </p:cNvSpPr>
          <p:nvPr/>
        </p:nvSpPr>
        <p:spPr bwMode="auto">
          <a:xfrm>
            <a:off x="56388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47244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56388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60960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65532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 dirty="0">
                <a:latin typeface="Courier New" charset="0"/>
              </a:rPr>
              <a:t>       bubble</a:t>
            </a:r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51816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60960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65532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70104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0" y="1905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 dirty="0">
                <a:latin typeface="Courier New" charset="0"/>
              </a:rPr>
              <a:t>       bubble</a:t>
            </a:r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56388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86" name="Rectangle 138"/>
          <p:cNvSpPr>
            <a:spLocks noChangeArrowheads="1"/>
          </p:cNvSpPr>
          <p:nvPr/>
        </p:nvSpPr>
        <p:spPr bwMode="auto">
          <a:xfrm>
            <a:off x="0" y="2209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0x013: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$10,</a:t>
            </a:r>
            <a:r>
              <a:rPr lang="en-US" sz="1400" dirty="0" smtClean="0">
                <a:latin typeface="Courier New" charset="0"/>
              </a:rPr>
              <a:t>%rdx  </a:t>
            </a:r>
            <a:r>
              <a:rPr lang="en-US" sz="1400" dirty="0">
                <a:latin typeface="Courier New" charset="0"/>
              </a:rPr>
              <a:t># Return point</a:t>
            </a:r>
          </a:p>
        </p:txBody>
      </p:sp>
      <p:sp>
        <p:nvSpPr>
          <p:cNvPr id="2190" name="Rectangle 142"/>
          <p:cNvSpPr>
            <a:spLocks noChangeArrowheads="1"/>
          </p:cNvSpPr>
          <p:nvPr/>
        </p:nvSpPr>
        <p:spPr bwMode="auto">
          <a:xfrm>
            <a:off x="56388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60960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65532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93" name="Rectangle 145"/>
          <p:cNvSpPr>
            <a:spLocks noChangeArrowheads="1"/>
          </p:cNvSpPr>
          <p:nvPr/>
        </p:nvSpPr>
        <p:spPr bwMode="auto">
          <a:xfrm>
            <a:off x="70104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94" name="Rectangle 146"/>
          <p:cNvSpPr>
            <a:spLocks noChangeArrowheads="1"/>
          </p:cNvSpPr>
          <p:nvPr/>
        </p:nvSpPr>
        <p:spPr bwMode="auto">
          <a:xfrm>
            <a:off x="74676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7467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11</a:t>
            </a:r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>
            <a:off x="42672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97" name="Rectangle 149"/>
          <p:cNvSpPr>
            <a:spLocks noChangeArrowheads="1"/>
          </p:cNvSpPr>
          <p:nvPr/>
        </p:nvSpPr>
        <p:spPr bwMode="auto">
          <a:xfrm>
            <a:off x="47244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98" name="Rectangle 150"/>
          <p:cNvSpPr>
            <a:spLocks noChangeArrowheads="1"/>
          </p:cNvSpPr>
          <p:nvPr/>
        </p:nvSpPr>
        <p:spPr bwMode="auto">
          <a:xfrm>
            <a:off x="51816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79</Words>
  <Application>Microsoft Macintosh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20</cp:revision>
  <dcterms:created xsi:type="dcterms:W3CDTF">2002-02-04T02:14:27Z</dcterms:created>
  <dcterms:modified xsi:type="dcterms:W3CDTF">2014-08-20T00:34:43Z</dcterms:modified>
</cp:coreProperties>
</file>