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40"/>
      </p:cViewPr>
      <p:guideLst>
        <p:guide orient="horz" pos="2160"/>
        <p:guide pos="3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233F2-5551-724F-8595-AD6449D9E1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45306-259B-D543-B74E-BB38930AE2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9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D311D-6684-DA49-89DE-1AC52F712E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4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B8310-A20B-3C4E-958C-8A704883F0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6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B5AAD-B4AA-384D-A265-A7A4AA6C9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4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37A0-738C-0E4C-9864-7025D7363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3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72E72-0915-6840-9A11-AE0CCB8315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4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D426A-F8D5-584D-BFE7-7B0BE133D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0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221B-3F4D-604B-9487-8C631398AF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7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AFFBB-8CEC-C446-903E-C516E8E1D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5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472D-9BC4-E941-B736-CFA480FD6D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48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E88453-C630-DC42-883D-99A0AB227F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2860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$128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124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5814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0386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4958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9530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410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8674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3246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7818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242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35814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40386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44958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54102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2860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,%rcx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5814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9530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49530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22860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 smtClean="0">
                <a:latin typeface="Courier New" charset="0"/>
              </a:rPr>
              <a:t>rmmovq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rcx</a:t>
            </a:r>
            <a:r>
              <a:rPr lang="en-US" sz="1400" dirty="0">
                <a:latin typeface="Courier New" charset="0"/>
              </a:rPr>
              <a:t>, 0</a:t>
            </a:r>
            <a:r>
              <a:rPr lang="en-US" sz="1400" dirty="0" smtClean="0">
                <a:latin typeface="Courier New" charset="0"/>
              </a:rPr>
              <a:t>(%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40386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49530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410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5867400" y="12954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22860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0x01e: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,%rbx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44958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87" name="Rectangle 39"/>
          <p:cNvSpPr>
            <a:spLocks noChangeArrowheads="1"/>
          </p:cNvSpPr>
          <p:nvPr/>
        </p:nvSpPr>
        <p:spPr bwMode="auto">
          <a:xfrm>
            <a:off x="49530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54102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5867400" y="16002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0" name="Rectangle 42"/>
          <p:cNvSpPr>
            <a:spLocks noChangeArrowheads="1"/>
          </p:cNvSpPr>
          <p:nvPr/>
        </p:nvSpPr>
        <p:spPr bwMode="auto">
          <a:xfrm>
            <a:off x="6324600" y="16002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22860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0x028: </a:t>
            </a:r>
            <a:r>
              <a:rPr lang="en-US" sz="1400" dirty="0" err="1" smtClean="0">
                <a:latin typeface="Courier New" charset="0"/>
              </a:rPr>
              <a:t>mrmovq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0</a:t>
            </a:r>
            <a:r>
              <a:rPr lang="en-US" sz="1400" dirty="0" smtClean="0">
                <a:latin typeface="Courier New" charset="0"/>
              </a:rPr>
              <a:t>(%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>
                <a:latin typeface="Courier New" charset="0"/>
              </a:rPr>
              <a:t>)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 Load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4953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94" name="Rectangle 46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67818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38" name="Rectangle 90"/>
          <p:cNvSpPr>
            <a:spLocks noChangeArrowheads="1"/>
          </p:cNvSpPr>
          <p:nvPr/>
        </p:nvSpPr>
        <p:spPr bwMode="auto">
          <a:xfrm>
            <a:off x="228600" y="304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prog5</a:t>
            </a: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22860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0x032: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rbx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b="1" dirty="0">
                <a:latin typeface="Courier New" charset="0"/>
              </a:rPr>
              <a:t># Use </a:t>
            </a:r>
            <a:r>
              <a:rPr lang="en-US" sz="1400" b="1" dirty="0" smtClean="0">
                <a:latin typeface="Courier New" charset="0"/>
              </a:rPr>
              <a:t>%</a:t>
            </a:r>
            <a:r>
              <a:rPr lang="en-US" sz="1400" b="1" dirty="0" err="1" smtClean="0">
                <a:latin typeface="Courier New" charset="0"/>
              </a:rPr>
              <a:t>rax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228600" y="2514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 charset="0"/>
              </a:rPr>
              <a:t>0x034: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sp>
        <p:nvSpPr>
          <p:cNvPr id="2152" name="Rectangle 104"/>
          <p:cNvSpPr>
            <a:spLocks noChangeArrowheads="1"/>
          </p:cNvSpPr>
          <p:nvPr/>
        </p:nvSpPr>
        <p:spPr bwMode="auto">
          <a:xfrm>
            <a:off x="49530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53" name="Rectangle 105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55" name="Rectangle 107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56" name="Rectangle 108"/>
          <p:cNvSpPr>
            <a:spLocks noChangeArrowheads="1"/>
          </p:cNvSpPr>
          <p:nvPr/>
        </p:nvSpPr>
        <p:spPr bwMode="auto">
          <a:xfrm>
            <a:off x="6781800" y="1905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57" name="Rectangle 109"/>
          <p:cNvSpPr>
            <a:spLocks noChangeArrowheads="1"/>
          </p:cNvSpPr>
          <p:nvPr/>
        </p:nvSpPr>
        <p:spPr bwMode="auto">
          <a:xfrm>
            <a:off x="54102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58" name="Rectangle 110"/>
          <p:cNvSpPr>
            <a:spLocks noChangeArrowheads="1"/>
          </p:cNvSpPr>
          <p:nvPr/>
        </p:nvSpPr>
        <p:spPr bwMode="auto">
          <a:xfrm>
            <a:off x="5867400" y="22098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6324600" y="22098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67818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72390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72390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5867400" y="2514600"/>
            <a:ext cx="457200" cy="3048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6324600" y="2514600"/>
            <a:ext cx="457200" cy="3048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5" name="Rectangle 117"/>
          <p:cNvSpPr>
            <a:spLocks noChangeArrowheads="1"/>
          </p:cNvSpPr>
          <p:nvPr/>
        </p:nvSpPr>
        <p:spPr bwMode="auto">
          <a:xfrm>
            <a:off x="67818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72390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7696200" y="2514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7696200" y="30480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6553200" y="5715000"/>
            <a:ext cx="57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i="1">
                <a:latin typeface="Helvetica" charset="0"/>
              </a:rPr>
              <a:t>Error</a:t>
            </a:r>
          </a:p>
        </p:txBody>
      </p:sp>
      <p:sp>
        <p:nvSpPr>
          <p:cNvPr id="2185" name="Line 137"/>
          <p:cNvSpPr>
            <a:spLocks noChangeShapeType="1"/>
          </p:cNvSpPr>
          <p:nvPr/>
        </p:nvSpPr>
        <p:spPr bwMode="auto">
          <a:xfrm flipH="1">
            <a:off x="4419600" y="2819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6" name="Line 138"/>
          <p:cNvSpPr>
            <a:spLocks noChangeShapeType="1"/>
          </p:cNvSpPr>
          <p:nvPr/>
        </p:nvSpPr>
        <p:spPr bwMode="auto">
          <a:xfrm flipH="1">
            <a:off x="6324600" y="2514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6324600" y="3581400"/>
            <a:ext cx="1905000" cy="990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6324600" y="3886200"/>
            <a:ext cx="19050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M_dstM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m_valM</a:t>
            </a:r>
            <a:r>
              <a:rPr lang="en-US" sz="1400" dirty="0">
                <a:latin typeface="Helvetica" charset="0"/>
              </a:rPr>
              <a:t> </a:t>
            </a:r>
            <a:r>
              <a:rPr lang="en-US" sz="1400" dirty="0">
                <a:latin typeface="Wingdings 3" charset="0"/>
                <a:sym typeface="Symbol" charset="0"/>
              </a:rPr>
              <a:t>f</a:t>
            </a:r>
            <a:r>
              <a:rPr lang="en-US" sz="1400" dirty="0">
                <a:latin typeface="Helvetica" charset="0"/>
              </a:rPr>
              <a:t> M[128] </a:t>
            </a:r>
            <a:r>
              <a:rPr lang="en-US" sz="1400" dirty="0">
                <a:latin typeface="Helvetica" charset="0"/>
                <a:sym typeface="Symbol" charset="0"/>
              </a:rPr>
              <a:t>= </a:t>
            </a:r>
            <a:r>
              <a:rPr lang="en-US" sz="1400" dirty="0">
                <a:latin typeface="Helvetica" charset="0"/>
              </a:rPr>
              <a:t>3</a:t>
            </a:r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4495800" y="32004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7</a:t>
            </a:r>
          </a:p>
        </p:txBody>
      </p:sp>
      <p:sp>
        <p:nvSpPr>
          <p:cNvPr id="2194" name="Line 146"/>
          <p:cNvSpPr>
            <a:spLocks noChangeShapeType="1"/>
          </p:cNvSpPr>
          <p:nvPr/>
        </p:nvSpPr>
        <p:spPr bwMode="auto">
          <a:xfrm>
            <a:off x="6781800" y="2819400"/>
            <a:ext cx="1447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6324600" y="32004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8</a:t>
            </a:r>
          </a:p>
        </p:txBody>
      </p:sp>
      <p:grpSp>
        <p:nvGrpSpPr>
          <p:cNvPr id="2197" name="Group 149"/>
          <p:cNvGrpSpPr>
            <a:grpSpLocks/>
          </p:cNvGrpSpPr>
          <p:nvPr/>
        </p:nvGrpSpPr>
        <p:grpSpPr bwMode="auto">
          <a:xfrm>
            <a:off x="4419600" y="5486400"/>
            <a:ext cx="1905000" cy="990600"/>
            <a:chOff x="2784" y="2880"/>
            <a:chExt cx="1200" cy="624"/>
          </a:xfrm>
        </p:grpSpPr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2784" y="2880"/>
              <a:ext cx="1200" cy="62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77" name="Rectangle 129"/>
            <p:cNvSpPr>
              <a:spLocks noChangeArrowheads="1"/>
            </p:cNvSpPr>
            <p:nvPr/>
          </p:nvSpPr>
          <p:spPr bwMode="auto">
            <a:xfrm>
              <a:off x="2784" y="3120"/>
              <a:ext cx="1200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valA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 err="1">
                  <a:latin typeface="Helvetica" charset="0"/>
                </a:rPr>
                <a:t>M_valE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10</a:t>
              </a: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valB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0</a:t>
              </a:r>
            </a:p>
          </p:txBody>
        </p:sp>
      </p:grpSp>
      <p:sp>
        <p:nvSpPr>
          <p:cNvPr id="2179" name="Line 131"/>
          <p:cNvSpPr>
            <a:spLocks noChangeShapeType="1"/>
          </p:cNvSpPr>
          <p:nvPr/>
        </p:nvSpPr>
        <p:spPr bwMode="auto">
          <a:xfrm flipH="1">
            <a:off x="6096000" y="5943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9" name="Rectangle 151"/>
          <p:cNvSpPr>
            <a:spLocks noChangeArrowheads="1"/>
          </p:cNvSpPr>
          <p:nvPr/>
        </p:nvSpPr>
        <p:spPr bwMode="auto">
          <a:xfrm>
            <a:off x="4419600" y="3581400"/>
            <a:ext cx="1905000" cy="990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200" name="Rectangle 152"/>
          <p:cNvSpPr>
            <a:spLocks noChangeArrowheads="1"/>
          </p:cNvSpPr>
          <p:nvPr/>
        </p:nvSpPr>
        <p:spPr bwMode="auto">
          <a:xfrm>
            <a:off x="4419600" y="3886200"/>
            <a:ext cx="16002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M_dstE</a:t>
            </a:r>
            <a:r>
              <a:rPr lang="en-US" sz="1400" dirty="0">
                <a:latin typeface="Helvetica" charset="0"/>
              </a:rPr>
              <a:t> =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rbx</a:t>
            </a:r>
            <a:endParaRPr lang="en-US" sz="1400" dirty="0">
              <a:latin typeface="Courier New" charset="0"/>
            </a:endParaRPr>
          </a:p>
          <a:p>
            <a:pPr>
              <a:lnSpc>
                <a:spcPct val="110000"/>
              </a:lnSpc>
            </a:pPr>
            <a:r>
              <a:rPr lang="en-US" sz="1400" dirty="0" err="1">
                <a:latin typeface="Helvetica" charset="0"/>
              </a:rPr>
              <a:t>M_valE</a:t>
            </a:r>
            <a:r>
              <a:rPr lang="en-US" sz="1400" dirty="0">
                <a:latin typeface="Helvetica" charset="0"/>
              </a:rPr>
              <a:t> = 10</a:t>
            </a:r>
          </a:p>
        </p:txBody>
      </p:sp>
      <p:sp>
        <p:nvSpPr>
          <p:cNvPr id="2201" name="Freeform 153"/>
          <p:cNvSpPr>
            <a:spLocks/>
          </p:cNvSpPr>
          <p:nvPr/>
        </p:nvSpPr>
        <p:spPr bwMode="auto">
          <a:xfrm>
            <a:off x="6019800" y="4267200"/>
            <a:ext cx="152400" cy="1600200"/>
          </a:xfrm>
          <a:custGeom>
            <a:avLst/>
            <a:gdLst>
              <a:gd name="T0" fmla="*/ 0 w 96"/>
              <a:gd name="T1" fmla="*/ 0 h 912"/>
              <a:gd name="T2" fmla="*/ 96 w 96"/>
              <a:gd name="T3" fmla="*/ 0 h 912"/>
              <a:gd name="T4" fmla="*/ 96 w 96"/>
              <a:gd name="T5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912">
                <a:moveTo>
                  <a:pt x="0" y="0"/>
                </a:moveTo>
                <a:lnTo>
                  <a:pt x="96" y="0"/>
                </a:lnTo>
                <a:lnTo>
                  <a:pt x="96" y="91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2" name="Rectangle 154"/>
          <p:cNvSpPr>
            <a:spLocks noChangeArrowheads="1"/>
          </p:cNvSpPr>
          <p:nvPr/>
        </p:nvSpPr>
        <p:spPr bwMode="auto">
          <a:xfrm>
            <a:off x="5257800" y="4724400"/>
            <a:ext cx="255588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1600">
                <a:latin typeface="Helvetica" charset="0"/>
              </a:rPr>
              <a:t>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162</Words>
  <Application>Microsoft Macintosh PowerPoint</Application>
  <PresentationFormat>On-screen Show (4:3)</PresentationFormat>
  <Paragraphs>74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17</cp:revision>
  <dcterms:created xsi:type="dcterms:W3CDTF">2002-02-04T02:14:27Z</dcterms:created>
  <dcterms:modified xsi:type="dcterms:W3CDTF">2014-06-17T14:35:20Z</dcterms:modified>
</cp:coreProperties>
</file>