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40"/>
      </p:cViewPr>
      <p:guideLst>
        <p:guide orient="horz" pos="2256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E509-8690-1E44-89B1-1BF4462672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DA317-5653-EE49-957D-75505A10A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6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5853-8A3F-324C-A0AC-42332DAED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89CE-897E-054D-9790-6C8FA5A54C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0990-75B1-284D-A277-E0C9D5369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5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6C113-7380-8448-B456-3D3AA95B5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6E485-666D-0744-B41A-45266ACE6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9E9F-2E6F-564B-85F1-233E071AB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2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DFF2F-DBCB-4C45-A4D0-53337AE26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2C42C-5B7E-9B49-850A-CFDE15EACB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6E8C6-79CF-2040-A61D-D8DDB42CC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9D4D64-9882-E249-B2CF-9CA32AB093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457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05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62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196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8768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334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91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248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052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624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19600" y="457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3340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" y="762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5052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9624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419600" y="762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8768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8768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624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419600" y="10668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8768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3340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57912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152400" y="1066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419600" y="13716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8768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3340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7912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2484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52400" y="1371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52400" y="152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prog4</a:t>
            </a:r>
          </a:p>
        </p:txBody>
      </p:sp>
      <p:sp>
        <p:nvSpPr>
          <p:cNvPr id="2169" name="Line 121"/>
          <p:cNvSpPr>
            <a:spLocks noChangeShapeType="1"/>
          </p:cNvSpPr>
          <p:nvPr/>
        </p:nvSpPr>
        <p:spPr bwMode="auto">
          <a:xfrm flipH="1">
            <a:off x="3124200" y="1676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4876800" y="1676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3657600" y="2057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4</a:t>
            </a: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3124200" y="24384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3124200" y="44196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4343400" y="48006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>
                <a:latin typeface="Helvetica" charset="0"/>
              </a:rPr>
              <a:t>valA </a:t>
            </a:r>
            <a:r>
              <a:rPr lang="en-US" sz="1400">
                <a:latin typeface="Wingdings 3" charset="0"/>
                <a:sym typeface="Symbol" charset="0"/>
              </a:rPr>
              <a:t>f</a:t>
            </a:r>
            <a:r>
              <a:rPr lang="en-US" sz="1400">
                <a:latin typeface="Helvetica" charset="0"/>
              </a:rPr>
              <a:t> M_valE </a:t>
            </a:r>
            <a:r>
              <a:rPr lang="en-US" sz="1400">
                <a:latin typeface="Helvetica" charset="0"/>
                <a:sym typeface="Symbol" charset="0"/>
              </a:rPr>
              <a:t>= </a:t>
            </a:r>
            <a:r>
              <a:rPr lang="en-US" sz="1400">
                <a:latin typeface="Helvetica" charset="0"/>
              </a:rPr>
              <a:t>10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Helvetica" charset="0"/>
              </a:rPr>
              <a:t>valB </a:t>
            </a:r>
            <a:r>
              <a:rPr lang="en-US" sz="1400">
                <a:latin typeface="Wingdings 3" charset="0"/>
                <a:sym typeface="Symbol" charset="0"/>
              </a:rPr>
              <a:t>f</a:t>
            </a:r>
            <a:r>
              <a:rPr lang="en-US" sz="1400">
                <a:latin typeface="Helvetica" charset="0"/>
              </a:rPr>
              <a:t> e_valE </a:t>
            </a:r>
            <a:r>
              <a:rPr lang="en-US" sz="1400">
                <a:latin typeface="Helvetica" charset="0"/>
                <a:sym typeface="Symbol" charset="0"/>
              </a:rPr>
              <a:t>= </a:t>
            </a:r>
            <a:r>
              <a:rPr lang="en-US" sz="1400">
                <a:latin typeface="Helvetica" charset="0"/>
              </a:rPr>
              <a:t>3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3124200" y="28194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10</a:t>
            </a:r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3124200" y="4800600"/>
            <a:ext cx="1219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srcA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srcB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3124200" y="34290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3124200" y="38100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E_dstE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e_valE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0 + 3 = 3</a:t>
            </a:r>
          </a:p>
        </p:txBody>
      </p:sp>
      <p:sp>
        <p:nvSpPr>
          <p:cNvPr id="2181" name="Freeform 133"/>
          <p:cNvSpPr>
            <a:spLocks/>
          </p:cNvSpPr>
          <p:nvPr/>
        </p:nvSpPr>
        <p:spPr bwMode="auto">
          <a:xfrm>
            <a:off x="4953000" y="3200400"/>
            <a:ext cx="1143000" cy="16002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" name="Freeform 134"/>
          <p:cNvSpPr>
            <a:spLocks/>
          </p:cNvSpPr>
          <p:nvPr/>
        </p:nvSpPr>
        <p:spPr bwMode="auto">
          <a:xfrm>
            <a:off x="4953000" y="4191000"/>
            <a:ext cx="990600" cy="6096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98</Words>
  <Application>Microsoft Macintosh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15</cp:revision>
  <dcterms:created xsi:type="dcterms:W3CDTF">2002-02-04T02:14:27Z</dcterms:created>
  <dcterms:modified xsi:type="dcterms:W3CDTF">2014-06-17T14:37:18Z</dcterms:modified>
</cp:coreProperties>
</file>