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56" y="-320"/>
      </p:cViewPr>
      <p:guideLst>
        <p:guide orient="horz" pos="4080"/>
        <p:guide pos="4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903890E0-06E0-A349-9523-B888705FD7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10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3188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706438"/>
            <a:ext cx="4705350" cy="3529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0563" y="4470400"/>
            <a:ext cx="5527675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13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3188" y="8939213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F0C18B-F4DA-884E-AAB6-FF2331FAD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57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ECE9398-FA17-EB49-8E19-30E291EC891A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2F643-8C00-4E46-B778-96945A8D84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2E135-61BF-E441-A93F-27D65167D4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2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ED774-14C5-CE40-9AA7-9BBE6C534C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0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A9C66-6961-1245-BB6A-D25418CE1B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4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4D59AC-B8A0-0F48-BE2D-D8580B997D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DB95B-211D-CD46-AF80-D89ECE855A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5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1675B-8032-C14B-9CDF-81CB173EA3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5BBD7-2F3E-8643-8088-27AB3D503F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2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1F4F0-8075-5A42-AB88-40C202876C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1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68E75-C905-744B-AA12-E81A384043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3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25FE9-BFD5-714E-B2AC-1AF8D4C769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0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64C9B5-F092-5144-99D4-D70BD35098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2895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352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3810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4267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4724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5181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5638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6096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6553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060" name="Group 60"/>
          <p:cNvGrpSpPr>
            <a:grpSpLocks/>
          </p:cNvGrpSpPr>
          <p:nvPr/>
        </p:nvGrpSpPr>
        <p:grpSpPr bwMode="auto">
          <a:xfrm>
            <a:off x="2895600" y="381000"/>
            <a:ext cx="2286000" cy="304800"/>
            <a:chOff x="1920" y="1296"/>
            <a:chExt cx="1440" cy="192"/>
          </a:xfrm>
        </p:grpSpPr>
        <p:sp>
          <p:nvSpPr>
            <p:cNvPr id="2109" name="Rectangle 2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110" name="Rectangle 15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11" name="Rectangle 16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112" name="Rectangle 17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13" name="Rectangle 18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062" name="Group 59"/>
          <p:cNvGrpSpPr>
            <a:grpSpLocks/>
          </p:cNvGrpSpPr>
          <p:nvPr/>
        </p:nvGrpSpPr>
        <p:grpSpPr bwMode="auto">
          <a:xfrm>
            <a:off x="3352800" y="685800"/>
            <a:ext cx="2286000" cy="304800"/>
            <a:chOff x="2208" y="1488"/>
            <a:chExt cx="1440" cy="192"/>
          </a:xfrm>
        </p:grpSpPr>
        <p:sp>
          <p:nvSpPr>
            <p:cNvPr id="2104" name="Rectangle 19"/>
            <p:cNvSpPr>
              <a:spLocks noChangeArrowheads="1"/>
            </p:cNvSpPr>
            <p:nvPr/>
          </p:nvSpPr>
          <p:spPr bwMode="auto">
            <a:xfrm>
              <a:off x="220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105" name="Rectangle 21"/>
            <p:cNvSpPr>
              <a:spLocks noChangeArrowheads="1"/>
            </p:cNvSpPr>
            <p:nvPr/>
          </p:nvSpPr>
          <p:spPr bwMode="auto">
            <a:xfrm>
              <a:off x="249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06" name="Rectangle 22"/>
            <p:cNvSpPr>
              <a:spLocks noChangeArrowheads="1"/>
            </p:cNvSpPr>
            <p:nvPr/>
          </p:nvSpPr>
          <p:spPr bwMode="auto">
            <a:xfrm>
              <a:off x="278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107" name="Rectangle 23"/>
            <p:cNvSpPr>
              <a:spLocks noChangeArrowheads="1"/>
            </p:cNvSpPr>
            <p:nvPr/>
          </p:nvSpPr>
          <p:spPr bwMode="auto">
            <a:xfrm>
              <a:off x="3072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08" name="Rectangle 24"/>
            <p:cNvSpPr>
              <a:spLocks noChangeArrowheads="1"/>
            </p:cNvSpPr>
            <p:nvPr/>
          </p:nvSpPr>
          <p:spPr bwMode="auto">
            <a:xfrm>
              <a:off x="3360" y="1488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3" name="Rectangle 26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064" name="Group 58"/>
          <p:cNvGrpSpPr>
            <a:grpSpLocks/>
          </p:cNvGrpSpPr>
          <p:nvPr/>
        </p:nvGrpSpPr>
        <p:grpSpPr bwMode="auto">
          <a:xfrm>
            <a:off x="3810000" y="990600"/>
            <a:ext cx="2286000" cy="304800"/>
            <a:chOff x="2496" y="1680"/>
            <a:chExt cx="1440" cy="192"/>
          </a:xfrm>
        </p:grpSpPr>
        <p:sp>
          <p:nvSpPr>
            <p:cNvPr id="2099" name="Rectangle 25"/>
            <p:cNvSpPr>
              <a:spLocks noChangeArrowheads="1"/>
            </p:cNvSpPr>
            <p:nvPr/>
          </p:nvSpPr>
          <p:spPr bwMode="auto">
            <a:xfrm>
              <a:off x="2496" y="16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100" name="Rectangle 27"/>
            <p:cNvSpPr>
              <a:spLocks noChangeArrowheads="1"/>
            </p:cNvSpPr>
            <p:nvPr/>
          </p:nvSpPr>
          <p:spPr bwMode="auto">
            <a:xfrm>
              <a:off x="2784" y="16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01" name="Rectangle 28"/>
            <p:cNvSpPr>
              <a:spLocks noChangeArrowheads="1"/>
            </p:cNvSpPr>
            <p:nvPr/>
          </p:nvSpPr>
          <p:spPr bwMode="auto">
            <a:xfrm>
              <a:off x="3072" y="16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102" name="Rectangle 29"/>
            <p:cNvSpPr>
              <a:spLocks noChangeArrowheads="1"/>
            </p:cNvSpPr>
            <p:nvPr/>
          </p:nvSpPr>
          <p:spPr bwMode="auto">
            <a:xfrm>
              <a:off x="3360" y="1680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03" name="Rectangle 30"/>
            <p:cNvSpPr>
              <a:spLocks noChangeArrowheads="1"/>
            </p:cNvSpPr>
            <p:nvPr/>
          </p:nvSpPr>
          <p:spPr bwMode="auto">
            <a:xfrm>
              <a:off x="3648" y="16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5" name="Rectangle 32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0x015: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066" name="Group 57"/>
          <p:cNvGrpSpPr>
            <a:grpSpLocks/>
          </p:cNvGrpSpPr>
          <p:nvPr/>
        </p:nvGrpSpPr>
        <p:grpSpPr bwMode="auto">
          <a:xfrm>
            <a:off x="4267200" y="1295400"/>
            <a:ext cx="2286000" cy="304800"/>
            <a:chOff x="2784" y="1872"/>
            <a:chExt cx="1440" cy="192"/>
          </a:xfrm>
        </p:grpSpPr>
        <p:sp>
          <p:nvSpPr>
            <p:cNvPr id="2094" name="Rectangle 31"/>
            <p:cNvSpPr>
              <a:spLocks noChangeArrowheads="1"/>
            </p:cNvSpPr>
            <p:nvPr/>
          </p:nvSpPr>
          <p:spPr bwMode="auto">
            <a:xfrm>
              <a:off x="2784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5" name="Rectangle 33"/>
            <p:cNvSpPr>
              <a:spLocks noChangeArrowheads="1"/>
            </p:cNvSpPr>
            <p:nvPr/>
          </p:nvSpPr>
          <p:spPr bwMode="auto">
            <a:xfrm>
              <a:off x="3072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6" name="Rectangle 34"/>
            <p:cNvSpPr>
              <a:spLocks noChangeArrowheads="1"/>
            </p:cNvSpPr>
            <p:nvPr/>
          </p:nvSpPr>
          <p:spPr bwMode="auto">
            <a:xfrm>
              <a:off x="3360" y="1872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7" name="Rectangle 35"/>
            <p:cNvSpPr>
              <a:spLocks noChangeArrowheads="1"/>
            </p:cNvSpPr>
            <p:nvPr/>
          </p:nvSpPr>
          <p:spPr bwMode="auto">
            <a:xfrm>
              <a:off x="3648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8" name="Rectangle 36"/>
            <p:cNvSpPr>
              <a:spLocks noChangeArrowheads="1"/>
            </p:cNvSpPr>
            <p:nvPr/>
          </p:nvSpPr>
          <p:spPr bwMode="auto">
            <a:xfrm>
              <a:off x="3936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7" name="Rectangle 38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068" name="Group 56"/>
          <p:cNvGrpSpPr>
            <a:grpSpLocks/>
          </p:cNvGrpSpPr>
          <p:nvPr/>
        </p:nvGrpSpPr>
        <p:grpSpPr bwMode="auto">
          <a:xfrm>
            <a:off x="4724400" y="1600200"/>
            <a:ext cx="2286000" cy="304800"/>
            <a:chOff x="3072" y="2064"/>
            <a:chExt cx="1440" cy="192"/>
          </a:xfrm>
        </p:grpSpPr>
        <p:sp>
          <p:nvSpPr>
            <p:cNvPr id="2089" name="Rectangle 37"/>
            <p:cNvSpPr>
              <a:spLocks noChangeArrowheads="1"/>
            </p:cNvSpPr>
            <p:nvPr/>
          </p:nvSpPr>
          <p:spPr bwMode="auto">
            <a:xfrm>
              <a:off x="3072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0" name="Rectangle 39"/>
            <p:cNvSpPr>
              <a:spLocks noChangeArrowheads="1"/>
            </p:cNvSpPr>
            <p:nvPr/>
          </p:nvSpPr>
          <p:spPr bwMode="auto">
            <a:xfrm>
              <a:off x="3360" y="2064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1" name="Rectangle 40"/>
            <p:cNvSpPr>
              <a:spLocks noChangeArrowheads="1"/>
            </p:cNvSpPr>
            <p:nvPr/>
          </p:nvSpPr>
          <p:spPr bwMode="auto">
            <a:xfrm>
              <a:off x="3648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2" name="Rectangle 41"/>
            <p:cNvSpPr>
              <a:spLocks noChangeArrowheads="1"/>
            </p:cNvSpPr>
            <p:nvPr/>
          </p:nvSpPr>
          <p:spPr bwMode="auto">
            <a:xfrm>
              <a:off x="3936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3" name="Rectangle 42"/>
            <p:cNvSpPr>
              <a:spLocks noChangeArrowheads="1"/>
            </p:cNvSpPr>
            <p:nvPr/>
          </p:nvSpPr>
          <p:spPr bwMode="auto">
            <a:xfrm>
              <a:off x="4224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9" name="Rectangle 44"/>
          <p:cNvSpPr>
            <a:spLocks noChangeArrowheads="1"/>
          </p:cNvSpPr>
          <p:nvPr/>
        </p:nvSpPr>
        <p:spPr bwMode="auto">
          <a:xfrm>
            <a:off x="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0x018: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grpSp>
        <p:nvGrpSpPr>
          <p:cNvPr id="2070" name="Group 55"/>
          <p:cNvGrpSpPr>
            <a:grpSpLocks/>
          </p:cNvGrpSpPr>
          <p:nvPr/>
        </p:nvGrpSpPr>
        <p:grpSpPr bwMode="auto">
          <a:xfrm>
            <a:off x="5181600" y="1905000"/>
            <a:ext cx="2286000" cy="304800"/>
            <a:chOff x="3360" y="2256"/>
            <a:chExt cx="1440" cy="192"/>
          </a:xfrm>
        </p:grpSpPr>
        <p:sp>
          <p:nvSpPr>
            <p:cNvPr id="2084" name="Rectangle 43"/>
            <p:cNvSpPr>
              <a:spLocks noChangeArrowheads="1"/>
            </p:cNvSpPr>
            <p:nvPr/>
          </p:nvSpPr>
          <p:spPr bwMode="auto">
            <a:xfrm>
              <a:off x="3360" y="225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5" name="Rectangle 45"/>
            <p:cNvSpPr>
              <a:spLocks noChangeArrowheads="1"/>
            </p:cNvSpPr>
            <p:nvPr/>
          </p:nvSpPr>
          <p:spPr bwMode="auto">
            <a:xfrm>
              <a:off x="3648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6" name="Rectangle 46"/>
            <p:cNvSpPr>
              <a:spLocks noChangeArrowheads="1"/>
            </p:cNvSpPr>
            <p:nvPr/>
          </p:nvSpPr>
          <p:spPr bwMode="auto">
            <a:xfrm>
              <a:off x="3936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7" name="Rectangle 47"/>
            <p:cNvSpPr>
              <a:spLocks noChangeArrowheads="1"/>
            </p:cNvSpPr>
            <p:nvPr/>
          </p:nvSpPr>
          <p:spPr bwMode="auto">
            <a:xfrm>
              <a:off x="4224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88" name="Rectangle 48"/>
            <p:cNvSpPr>
              <a:spLocks noChangeArrowheads="1"/>
            </p:cNvSpPr>
            <p:nvPr/>
          </p:nvSpPr>
          <p:spPr bwMode="auto">
            <a:xfrm>
              <a:off x="4512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71" name="Line 75"/>
          <p:cNvSpPr>
            <a:spLocks noChangeShapeType="1"/>
          </p:cNvSpPr>
          <p:nvPr/>
        </p:nvSpPr>
        <p:spPr bwMode="auto">
          <a:xfrm flipH="1">
            <a:off x="3886200" y="2209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76"/>
          <p:cNvSpPr>
            <a:spLocks noChangeShapeType="1"/>
          </p:cNvSpPr>
          <p:nvPr/>
        </p:nvSpPr>
        <p:spPr bwMode="auto">
          <a:xfrm>
            <a:off x="5638800" y="2209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Rectangle 77"/>
          <p:cNvSpPr>
            <a:spLocks noChangeArrowheads="1"/>
          </p:cNvSpPr>
          <p:nvPr/>
        </p:nvSpPr>
        <p:spPr bwMode="auto">
          <a:xfrm>
            <a:off x="7010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074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b="1" dirty="0">
                <a:latin typeface="Courier New" charset="0"/>
              </a:rPr>
              <a:t># prog2</a:t>
            </a:r>
          </a:p>
        </p:txBody>
      </p:sp>
      <p:sp>
        <p:nvSpPr>
          <p:cNvPr id="2075" name="Rectangle 87"/>
          <p:cNvSpPr>
            <a:spLocks noChangeArrowheads="1"/>
          </p:cNvSpPr>
          <p:nvPr/>
        </p:nvSpPr>
        <p:spPr bwMode="auto">
          <a:xfrm>
            <a:off x="4419600" y="25908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Helvetica" charset="0"/>
              </a:rPr>
              <a:t>Cycle 6</a:t>
            </a:r>
          </a:p>
        </p:txBody>
      </p:sp>
      <p:sp>
        <p:nvSpPr>
          <p:cNvPr id="2076" name="Rectangle 72"/>
          <p:cNvSpPr>
            <a:spLocks noChangeArrowheads="1"/>
          </p:cNvSpPr>
          <p:nvPr/>
        </p:nvSpPr>
        <p:spPr bwMode="auto">
          <a:xfrm>
            <a:off x="3886200" y="29718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7" name="Rectangle 61"/>
          <p:cNvSpPr>
            <a:spLocks noChangeArrowheads="1"/>
          </p:cNvSpPr>
          <p:nvPr/>
        </p:nvSpPr>
        <p:spPr bwMode="auto">
          <a:xfrm>
            <a:off x="5715000" y="3352800"/>
            <a:ext cx="1219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dirty="0">
                <a:latin typeface="Helvetica" charset="0"/>
              </a:rPr>
              <a:t>R</a:t>
            </a:r>
            <a:r>
              <a:rPr lang="en-US" sz="1400" dirty="0" smtClean="0">
                <a:latin typeface="Helvetica" charset="0"/>
              </a:rPr>
              <a:t>[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rax</a:t>
            </a:r>
            <a:r>
              <a:rPr lang="en-US" sz="1400" dirty="0">
                <a:latin typeface="Helvetica" charset="0"/>
              </a:rPr>
              <a:t>]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  <a:sym typeface="Symbol" charset="0"/>
              </a:rPr>
              <a:t> </a:t>
            </a:r>
            <a:r>
              <a:rPr lang="en-US" sz="1400" dirty="0">
                <a:latin typeface="Helvetica" charset="0"/>
              </a:rPr>
              <a:t>3</a:t>
            </a:r>
          </a:p>
        </p:txBody>
      </p:sp>
      <p:sp>
        <p:nvSpPr>
          <p:cNvPr id="2078" name="Rectangle 80"/>
          <p:cNvSpPr>
            <a:spLocks noChangeArrowheads="1"/>
          </p:cNvSpPr>
          <p:nvPr/>
        </p:nvSpPr>
        <p:spPr bwMode="auto">
          <a:xfrm>
            <a:off x="3886200" y="45720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9" name="Rectangle 62"/>
          <p:cNvSpPr>
            <a:spLocks noChangeArrowheads="1"/>
          </p:cNvSpPr>
          <p:nvPr/>
        </p:nvSpPr>
        <p:spPr bwMode="auto">
          <a:xfrm>
            <a:off x="5105400" y="49530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valA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</a:rPr>
              <a:t> R</a:t>
            </a:r>
            <a:r>
              <a:rPr lang="en-US" sz="1400" dirty="0" smtClean="0">
                <a:latin typeface="Helvetica" charset="0"/>
              </a:rPr>
              <a:t>[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>
                <a:latin typeface="Helvetica" charset="0"/>
              </a:rPr>
              <a:t>] </a:t>
            </a:r>
            <a:r>
              <a:rPr lang="en-US" sz="1400" dirty="0">
                <a:latin typeface="Helvetica" charset="0"/>
                <a:sym typeface="Symbol" charset="0"/>
              </a:rPr>
              <a:t>= </a:t>
            </a:r>
            <a:r>
              <a:rPr lang="en-US" sz="1400" dirty="0">
                <a:latin typeface="Helvetica" charset="0"/>
              </a:rPr>
              <a:t>10</a:t>
            </a:r>
          </a:p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valB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 err="1">
                <a:latin typeface="Helvetica" charset="0"/>
              </a:rPr>
              <a:t>W_valE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Helvetica" charset="0"/>
                <a:sym typeface="Symbol" charset="0"/>
              </a:rPr>
              <a:t>= </a:t>
            </a:r>
            <a:r>
              <a:rPr lang="en-US" sz="1400" dirty="0">
                <a:latin typeface="Helvetica" charset="0"/>
              </a:rPr>
              <a:t>3</a:t>
            </a:r>
          </a:p>
        </p:txBody>
      </p:sp>
      <p:sp>
        <p:nvSpPr>
          <p:cNvPr id="2080" name="Rectangle 86"/>
          <p:cNvSpPr>
            <a:spLocks noChangeArrowheads="1"/>
          </p:cNvSpPr>
          <p:nvPr/>
        </p:nvSpPr>
        <p:spPr bwMode="auto">
          <a:xfrm>
            <a:off x="5257800" y="3962400"/>
            <a:ext cx="25558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</p:txBody>
      </p:sp>
      <p:sp>
        <p:nvSpPr>
          <p:cNvPr id="2081" name="Rectangle 93"/>
          <p:cNvSpPr>
            <a:spLocks noChangeArrowheads="1"/>
          </p:cNvSpPr>
          <p:nvPr/>
        </p:nvSpPr>
        <p:spPr bwMode="auto">
          <a:xfrm>
            <a:off x="3886200" y="33528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W_dstE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W_valE</a:t>
            </a:r>
            <a:r>
              <a:rPr lang="en-US" sz="1400" dirty="0">
                <a:latin typeface="Helvetica" charset="0"/>
              </a:rPr>
              <a:t> = 3</a:t>
            </a:r>
          </a:p>
        </p:txBody>
      </p:sp>
      <p:sp>
        <p:nvSpPr>
          <p:cNvPr id="2082" name="Rectangle 94"/>
          <p:cNvSpPr>
            <a:spLocks noChangeArrowheads="1"/>
          </p:cNvSpPr>
          <p:nvPr/>
        </p:nvSpPr>
        <p:spPr bwMode="auto">
          <a:xfrm>
            <a:off x="3886200" y="4953000"/>
            <a:ext cx="12192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srcA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endParaRPr lang="en-US" sz="1400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srcB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083" name="Freeform 95"/>
          <p:cNvSpPr>
            <a:spLocks/>
          </p:cNvSpPr>
          <p:nvPr/>
        </p:nvSpPr>
        <p:spPr bwMode="auto">
          <a:xfrm>
            <a:off x="5715000" y="3810000"/>
            <a:ext cx="990600" cy="11430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  <a:gd name="T6" fmla="*/ 0 60000 65536"/>
              <a:gd name="T7" fmla="*/ 0 60000 65536"/>
              <a:gd name="T8" fmla="*/ 0 60000 65536"/>
              <a:gd name="T9" fmla="*/ 0 w 96"/>
              <a:gd name="T10" fmla="*/ 0 h 912"/>
              <a:gd name="T11" fmla="*/ 96 w 96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119</Words>
  <Application>Microsoft Macintosh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15</cp:revision>
  <dcterms:created xsi:type="dcterms:W3CDTF">2002-02-04T02:14:27Z</dcterms:created>
  <dcterms:modified xsi:type="dcterms:W3CDTF">2014-06-17T14:42:40Z</dcterms:modified>
</cp:coreProperties>
</file>