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9088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75" d="100"/>
          <a:sy n="75" d="100"/>
        </p:scale>
        <p:origin x="-736" y="-80"/>
      </p:cViewPr>
      <p:guideLst>
        <p:guide orient="horz" pos="3456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4775" y="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080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4775" y="8940800"/>
            <a:ext cx="29940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97315679-D4BF-CA4B-A079-C97900B4D7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06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437F1-D7DD-D94B-9072-B4FA9FA04D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2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2EF3D5-55C9-064F-A1F8-8E39CB1C3A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5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2E6B03-6BEE-BC47-A506-0A21AAC898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1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2F61A5-0C7E-344E-AE0E-31E004CE23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44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D60A95-720A-BF41-963B-024D5D6166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7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7C82D6-BBE8-594C-96AB-DB46E03C15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0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96BEA9-5C3A-E84F-9164-74C1E5BC27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55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70D04-9D53-BB40-A685-0D867CD5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8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DE7C2-C10F-8346-85C8-AACE0D7948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4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0937D9-0E84-7944-BEE6-D46C2EF63A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25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886590-CEE0-AD4E-9F4C-CFCD32AB12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9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4225318-DB6C-E140-B74E-A296616415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0" y="381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</a:t>
            </a:r>
            <a:r>
              <a:rPr lang="en-US" sz="1400" dirty="0" smtClean="0">
                <a:latin typeface="Courier New" charset="0"/>
              </a:rPr>
              <a:t>,%rax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3124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581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4038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4495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4953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5410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5867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58" name="Rectangle 13"/>
          <p:cNvSpPr>
            <a:spLocks noChangeArrowheads="1"/>
          </p:cNvSpPr>
          <p:nvPr/>
        </p:nvSpPr>
        <p:spPr bwMode="auto">
          <a:xfrm>
            <a:off x="6324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59" name="Rectangle 14"/>
          <p:cNvSpPr>
            <a:spLocks noChangeArrowheads="1"/>
          </p:cNvSpPr>
          <p:nvPr/>
        </p:nvSpPr>
        <p:spPr bwMode="auto">
          <a:xfrm>
            <a:off x="6781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9</a:t>
            </a:r>
          </a:p>
        </p:txBody>
      </p:sp>
      <p:grpSp>
        <p:nvGrpSpPr>
          <p:cNvPr id="2060" name="Group 60"/>
          <p:cNvGrpSpPr>
            <a:grpSpLocks/>
          </p:cNvGrpSpPr>
          <p:nvPr/>
        </p:nvGrpSpPr>
        <p:grpSpPr bwMode="auto">
          <a:xfrm>
            <a:off x="3124200" y="381000"/>
            <a:ext cx="2286000" cy="304800"/>
            <a:chOff x="1920" y="1296"/>
            <a:chExt cx="1440" cy="192"/>
          </a:xfrm>
        </p:grpSpPr>
        <p:sp>
          <p:nvSpPr>
            <p:cNvPr id="2098" name="Rectangle 2"/>
            <p:cNvSpPr>
              <a:spLocks noChangeArrowheads="1"/>
            </p:cNvSpPr>
            <p:nvPr/>
          </p:nvSpPr>
          <p:spPr bwMode="auto">
            <a:xfrm>
              <a:off x="192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99" name="Rectangle 15"/>
            <p:cNvSpPr>
              <a:spLocks noChangeArrowheads="1"/>
            </p:cNvSpPr>
            <p:nvPr/>
          </p:nvSpPr>
          <p:spPr bwMode="auto">
            <a:xfrm>
              <a:off x="220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100" name="Rectangle 16"/>
            <p:cNvSpPr>
              <a:spLocks noChangeArrowheads="1"/>
            </p:cNvSpPr>
            <p:nvPr/>
          </p:nvSpPr>
          <p:spPr bwMode="auto">
            <a:xfrm>
              <a:off x="249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101" name="Rectangle 17"/>
            <p:cNvSpPr>
              <a:spLocks noChangeArrowheads="1"/>
            </p:cNvSpPr>
            <p:nvPr/>
          </p:nvSpPr>
          <p:spPr bwMode="auto">
            <a:xfrm>
              <a:off x="278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102" name="Rectangle 18"/>
            <p:cNvSpPr>
              <a:spLocks noChangeArrowheads="1"/>
            </p:cNvSpPr>
            <p:nvPr/>
          </p:nvSpPr>
          <p:spPr bwMode="auto">
            <a:xfrm>
              <a:off x="3072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0" y="685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0x00a: </a:t>
            </a:r>
            <a:r>
              <a:rPr lang="en-US" sz="1400" dirty="0" err="1" smtClean="0">
                <a:latin typeface="Courier New" charset="0"/>
              </a:rPr>
              <a:t>xorq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rsp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rsp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#CC = 100</a:t>
            </a:r>
          </a:p>
        </p:txBody>
      </p:sp>
      <p:grpSp>
        <p:nvGrpSpPr>
          <p:cNvPr id="2062" name="Group 59"/>
          <p:cNvGrpSpPr>
            <a:grpSpLocks/>
          </p:cNvGrpSpPr>
          <p:nvPr/>
        </p:nvGrpSpPr>
        <p:grpSpPr bwMode="auto">
          <a:xfrm>
            <a:off x="3581400" y="685800"/>
            <a:ext cx="2286000" cy="304800"/>
            <a:chOff x="2208" y="1488"/>
            <a:chExt cx="1440" cy="192"/>
          </a:xfrm>
        </p:grpSpPr>
        <p:sp>
          <p:nvSpPr>
            <p:cNvPr id="2093" name="Rectangle 19"/>
            <p:cNvSpPr>
              <a:spLocks noChangeArrowheads="1"/>
            </p:cNvSpPr>
            <p:nvPr/>
          </p:nvSpPr>
          <p:spPr bwMode="auto">
            <a:xfrm>
              <a:off x="2208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94" name="Rectangle 21"/>
            <p:cNvSpPr>
              <a:spLocks noChangeArrowheads="1"/>
            </p:cNvSpPr>
            <p:nvPr/>
          </p:nvSpPr>
          <p:spPr bwMode="auto">
            <a:xfrm>
              <a:off x="2496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95" name="Rectangle 22"/>
            <p:cNvSpPr>
              <a:spLocks noChangeArrowheads="1"/>
            </p:cNvSpPr>
            <p:nvPr/>
          </p:nvSpPr>
          <p:spPr bwMode="auto">
            <a:xfrm>
              <a:off x="2784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96" name="Rectangle 23"/>
            <p:cNvSpPr>
              <a:spLocks noChangeArrowheads="1"/>
            </p:cNvSpPr>
            <p:nvPr/>
          </p:nvSpPr>
          <p:spPr bwMode="auto">
            <a:xfrm>
              <a:off x="3072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7" name="Rectangle 24"/>
            <p:cNvSpPr>
              <a:spLocks noChangeArrowheads="1"/>
            </p:cNvSpPr>
            <p:nvPr/>
          </p:nvSpPr>
          <p:spPr bwMode="auto">
            <a:xfrm>
              <a:off x="3360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63" name="Rectangle 77"/>
          <p:cNvSpPr>
            <a:spLocks noChangeArrowheads="1"/>
          </p:cNvSpPr>
          <p:nvPr/>
        </p:nvSpPr>
        <p:spPr bwMode="auto">
          <a:xfrm>
            <a:off x="7239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10</a:t>
            </a:r>
          </a:p>
        </p:txBody>
      </p:sp>
      <p:sp>
        <p:nvSpPr>
          <p:cNvPr id="2064" name="Rectangle 85"/>
          <p:cNvSpPr>
            <a:spLocks noChangeArrowheads="1"/>
          </p:cNvSpPr>
          <p:nvPr/>
        </p:nvSpPr>
        <p:spPr bwMode="auto">
          <a:xfrm>
            <a:off x="0" y="76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b="1">
                <a:latin typeface="Courier New" charset="0"/>
              </a:rPr>
              <a:t># prog10</a:t>
            </a:r>
          </a:p>
        </p:txBody>
      </p:sp>
      <p:sp>
        <p:nvSpPr>
          <p:cNvPr id="2065" name="Rectangle 99"/>
          <p:cNvSpPr>
            <a:spLocks noChangeArrowheads="1"/>
          </p:cNvSpPr>
          <p:nvPr/>
        </p:nvSpPr>
        <p:spPr bwMode="auto">
          <a:xfrm>
            <a:off x="0" y="990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0x00c: </a:t>
            </a:r>
            <a:r>
              <a:rPr lang="en-US" sz="1400" dirty="0" err="1" smtClean="0">
                <a:latin typeface="Courier New" charset="0"/>
              </a:rPr>
              <a:t>pushq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66" name="Rectangle 100"/>
          <p:cNvSpPr>
            <a:spLocks noChangeArrowheads="1"/>
          </p:cNvSpPr>
          <p:nvPr/>
        </p:nvSpPr>
        <p:spPr bwMode="auto">
          <a:xfrm>
            <a:off x="0" y="1295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0x00e: </a:t>
            </a:r>
            <a:r>
              <a:rPr lang="en-US" sz="1400" dirty="0" err="1" smtClean="0">
                <a:latin typeface="Courier New" charset="0"/>
              </a:rPr>
              <a:t>addq</a:t>
            </a:r>
            <a:r>
              <a:rPr lang="en-US" sz="1400" dirty="0" smtClean="0">
                <a:latin typeface="Courier New" charset="0"/>
              </a:rPr>
              <a:t> 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rax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67" name="Rectangle 111"/>
          <p:cNvSpPr>
            <a:spLocks noChangeArrowheads="1"/>
          </p:cNvSpPr>
          <p:nvPr/>
        </p:nvSpPr>
        <p:spPr bwMode="auto">
          <a:xfrm>
            <a:off x="44958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8" name="Rectangle 112"/>
          <p:cNvSpPr>
            <a:spLocks noChangeArrowheads="1"/>
          </p:cNvSpPr>
          <p:nvPr/>
        </p:nvSpPr>
        <p:spPr bwMode="auto">
          <a:xfrm>
            <a:off x="49530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69" name="Rectangle 122"/>
          <p:cNvSpPr>
            <a:spLocks noChangeArrowheads="1"/>
          </p:cNvSpPr>
          <p:nvPr/>
        </p:nvSpPr>
        <p:spPr bwMode="auto">
          <a:xfrm>
            <a:off x="0" y="1600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smtClean="0">
                <a:latin typeface="Courier New" charset="0"/>
              </a:rPr>
              <a:t>0x010: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$2,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070" name="Group 59"/>
          <p:cNvGrpSpPr>
            <a:grpSpLocks/>
          </p:cNvGrpSpPr>
          <p:nvPr/>
        </p:nvGrpSpPr>
        <p:grpSpPr bwMode="auto">
          <a:xfrm>
            <a:off x="4038600" y="990600"/>
            <a:ext cx="2286000" cy="304800"/>
            <a:chOff x="2208" y="1488"/>
            <a:chExt cx="1440" cy="192"/>
          </a:xfrm>
        </p:grpSpPr>
        <p:sp>
          <p:nvSpPr>
            <p:cNvPr id="2088" name="Rectangle 19"/>
            <p:cNvSpPr>
              <a:spLocks noChangeArrowheads="1"/>
            </p:cNvSpPr>
            <p:nvPr/>
          </p:nvSpPr>
          <p:spPr bwMode="auto">
            <a:xfrm>
              <a:off x="2208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89" name="Rectangle 21"/>
            <p:cNvSpPr>
              <a:spLocks noChangeArrowheads="1"/>
            </p:cNvSpPr>
            <p:nvPr/>
          </p:nvSpPr>
          <p:spPr bwMode="auto">
            <a:xfrm>
              <a:off x="2496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90" name="Rectangle 22"/>
            <p:cNvSpPr>
              <a:spLocks noChangeArrowheads="1"/>
            </p:cNvSpPr>
            <p:nvPr/>
          </p:nvSpPr>
          <p:spPr bwMode="auto">
            <a:xfrm>
              <a:off x="2784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91" name="Rectangle 23"/>
            <p:cNvSpPr>
              <a:spLocks noChangeArrowheads="1"/>
            </p:cNvSpPr>
            <p:nvPr/>
          </p:nvSpPr>
          <p:spPr bwMode="auto">
            <a:xfrm>
              <a:off x="3072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2" name="Rectangle 24"/>
            <p:cNvSpPr>
              <a:spLocks noChangeArrowheads="1"/>
            </p:cNvSpPr>
            <p:nvPr/>
          </p:nvSpPr>
          <p:spPr bwMode="auto">
            <a:xfrm>
              <a:off x="3360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71" name="Rectangle 112"/>
          <p:cNvSpPr>
            <a:spLocks noChangeArrowheads="1"/>
          </p:cNvSpPr>
          <p:nvPr/>
        </p:nvSpPr>
        <p:spPr bwMode="auto">
          <a:xfrm>
            <a:off x="54102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2" name="Rectangle 111"/>
          <p:cNvSpPr>
            <a:spLocks noChangeArrowheads="1"/>
          </p:cNvSpPr>
          <p:nvPr/>
        </p:nvSpPr>
        <p:spPr bwMode="auto">
          <a:xfrm>
            <a:off x="49530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73" name="Rectangle 112"/>
          <p:cNvSpPr>
            <a:spLocks noChangeArrowheads="1"/>
          </p:cNvSpPr>
          <p:nvPr/>
        </p:nvSpPr>
        <p:spPr bwMode="auto">
          <a:xfrm>
            <a:off x="54102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74" name="Rectangle 112"/>
          <p:cNvSpPr>
            <a:spLocks noChangeArrowheads="1"/>
          </p:cNvSpPr>
          <p:nvPr/>
        </p:nvSpPr>
        <p:spPr bwMode="auto">
          <a:xfrm>
            <a:off x="58674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5" name="Rectangle 112"/>
          <p:cNvSpPr>
            <a:spLocks noChangeArrowheads="1"/>
          </p:cNvSpPr>
          <p:nvPr/>
        </p:nvSpPr>
        <p:spPr bwMode="auto">
          <a:xfrm>
            <a:off x="63246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76" name="Rectangle 112"/>
          <p:cNvSpPr>
            <a:spLocks noChangeArrowheads="1"/>
          </p:cNvSpPr>
          <p:nvPr/>
        </p:nvSpPr>
        <p:spPr bwMode="auto">
          <a:xfrm>
            <a:off x="67818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77" name="Rectangle 112"/>
          <p:cNvSpPr>
            <a:spLocks noChangeArrowheads="1"/>
          </p:cNvSpPr>
          <p:nvPr/>
        </p:nvSpPr>
        <p:spPr bwMode="auto">
          <a:xfrm>
            <a:off x="78486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78" name="Rectangle 112"/>
          <p:cNvSpPr>
            <a:spLocks noChangeArrowheads="1"/>
          </p:cNvSpPr>
          <p:nvPr/>
        </p:nvSpPr>
        <p:spPr bwMode="auto">
          <a:xfrm>
            <a:off x="7239000" y="9906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  <a:sym typeface="Symbol" charset="0"/>
              </a:rPr>
              <a:t>  </a:t>
            </a:r>
            <a:endParaRPr lang="en-US" sz="1600">
              <a:latin typeface="Helvetica" charset="0"/>
            </a:endParaRPr>
          </a:p>
        </p:txBody>
      </p:sp>
      <p:sp>
        <p:nvSpPr>
          <p:cNvPr id="2079" name="Line 128"/>
          <p:cNvSpPr>
            <a:spLocks noChangeShapeType="1"/>
          </p:cNvSpPr>
          <p:nvPr/>
        </p:nvSpPr>
        <p:spPr bwMode="auto">
          <a:xfrm flipH="1">
            <a:off x="4191000" y="19050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Line 129"/>
          <p:cNvSpPr>
            <a:spLocks noChangeShapeType="1"/>
          </p:cNvSpPr>
          <p:nvPr/>
        </p:nvSpPr>
        <p:spPr bwMode="auto">
          <a:xfrm>
            <a:off x="5867400" y="19050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Rectangle 130"/>
          <p:cNvSpPr>
            <a:spLocks noChangeArrowheads="1"/>
          </p:cNvSpPr>
          <p:nvPr/>
        </p:nvSpPr>
        <p:spPr bwMode="auto">
          <a:xfrm>
            <a:off x="4648200" y="24384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Helvetica" charset="0"/>
              </a:rPr>
              <a:t>Cycle 6</a:t>
            </a:r>
          </a:p>
        </p:txBody>
      </p:sp>
      <p:sp>
        <p:nvSpPr>
          <p:cNvPr id="2082" name="Rectangle 131"/>
          <p:cNvSpPr>
            <a:spLocks noChangeArrowheads="1"/>
          </p:cNvSpPr>
          <p:nvPr/>
        </p:nvSpPr>
        <p:spPr bwMode="auto">
          <a:xfrm>
            <a:off x="4176713" y="2819400"/>
            <a:ext cx="2895600" cy="685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83" name="Rectangle 134"/>
          <p:cNvSpPr>
            <a:spLocks noChangeArrowheads="1"/>
          </p:cNvSpPr>
          <p:nvPr/>
        </p:nvSpPr>
        <p:spPr bwMode="auto">
          <a:xfrm>
            <a:off x="4176713" y="3200400"/>
            <a:ext cx="1828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>
                <a:latin typeface="Helvetica" charset="0"/>
              </a:rPr>
              <a:t>mem_error = 1</a:t>
            </a:r>
            <a:endParaRPr lang="en-US" sz="1400" b="1">
              <a:latin typeface="Courier New" charset="0"/>
            </a:endParaRPr>
          </a:p>
        </p:txBody>
      </p:sp>
      <p:sp>
        <p:nvSpPr>
          <p:cNvPr id="2084" name="Rectangle 136"/>
          <p:cNvSpPr>
            <a:spLocks noChangeArrowheads="1"/>
          </p:cNvSpPr>
          <p:nvPr/>
        </p:nvSpPr>
        <p:spPr bwMode="auto">
          <a:xfrm>
            <a:off x="4176713" y="3505200"/>
            <a:ext cx="2895600" cy="685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85" name="Rectangle 137"/>
          <p:cNvSpPr>
            <a:spLocks noChangeArrowheads="1"/>
          </p:cNvSpPr>
          <p:nvPr/>
        </p:nvSpPr>
        <p:spPr bwMode="auto">
          <a:xfrm>
            <a:off x="4176713" y="3886200"/>
            <a:ext cx="1828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>
                <a:latin typeface="Helvetica" charset="0"/>
              </a:rPr>
              <a:t>New CC = 000</a:t>
            </a:r>
            <a:endParaRPr lang="en-US" sz="1400" b="1">
              <a:latin typeface="Courier New" charset="0"/>
            </a:endParaRPr>
          </a:p>
        </p:txBody>
      </p:sp>
      <p:sp>
        <p:nvSpPr>
          <p:cNvPr id="2086" name="Freeform 138"/>
          <p:cNvSpPr>
            <a:spLocks/>
          </p:cNvSpPr>
          <p:nvPr/>
        </p:nvSpPr>
        <p:spPr bwMode="auto">
          <a:xfrm>
            <a:off x="6005513" y="3352800"/>
            <a:ext cx="914400" cy="685800"/>
          </a:xfrm>
          <a:custGeom>
            <a:avLst/>
            <a:gdLst>
              <a:gd name="T0" fmla="*/ 0 w 96"/>
              <a:gd name="T1" fmla="*/ 0 h 912"/>
              <a:gd name="T2" fmla="*/ 2147483647 w 96"/>
              <a:gd name="T3" fmla="*/ 0 h 912"/>
              <a:gd name="T4" fmla="*/ 2147483647 w 96"/>
              <a:gd name="T5" fmla="*/ 515703603 h 912"/>
              <a:gd name="T6" fmla="*/ 0 60000 65536"/>
              <a:gd name="T7" fmla="*/ 0 60000 65536"/>
              <a:gd name="T8" fmla="*/ 0 60000 65536"/>
              <a:gd name="T9" fmla="*/ 0 w 96"/>
              <a:gd name="T10" fmla="*/ 0 h 912"/>
              <a:gd name="T11" fmla="*/ 96 w 96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912">
                <a:moveTo>
                  <a:pt x="0" y="0"/>
                </a:moveTo>
                <a:lnTo>
                  <a:pt x="96" y="0"/>
                </a:lnTo>
                <a:lnTo>
                  <a:pt x="96" y="91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7" name="Rectangle 95"/>
          <p:cNvSpPr>
            <a:spLocks noChangeArrowheads="1"/>
          </p:cNvSpPr>
          <p:nvPr/>
        </p:nvSpPr>
        <p:spPr bwMode="auto">
          <a:xfrm>
            <a:off x="6019800" y="3048000"/>
            <a:ext cx="1079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Helvetica" charset="0"/>
              </a:rPr>
              <a:t>set_cc </a:t>
            </a:r>
            <a:r>
              <a:rPr lang="en-US" sz="1400">
                <a:solidFill>
                  <a:srgbClr val="000000"/>
                </a:solidFill>
                <a:latin typeface="Helvetica" charset="0"/>
                <a:sym typeface="Symbol" charset="0"/>
              </a:rPr>
              <a:t></a:t>
            </a:r>
            <a:r>
              <a:rPr lang="en-US" sz="1400">
                <a:solidFill>
                  <a:srgbClr val="000000"/>
                </a:solidFill>
                <a:latin typeface="Helvetica" charset="0"/>
              </a:rPr>
              <a:t> 0</a:t>
            </a:r>
            <a:endParaRPr lang="en-US" sz="1400" b="1">
              <a:solidFill>
                <a:srgbClr val="000000"/>
              </a:solidFill>
              <a:latin typeface="Courier New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2088</TotalTime>
  <Words>94</Words>
  <Application>Microsoft Macintosh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28</cp:revision>
  <dcterms:created xsi:type="dcterms:W3CDTF">2002-02-04T02:14:27Z</dcterms:created>
  <dcterms:modified xsi:type="dcterms:W3CDTF">2014-06-17T14:24:02Z</dcterms:modified>
</cp:coreProperties>
</file>