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608" y="2320"/>
      </p:cViewPr>
      <p:guideLst>
        <p:guide orient="horz" pos="7008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802A6F-8DA0-334F-AF65-087F1ECADC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33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35BB8-87B4-084B-A215-EA7ACBEF34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8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E36B5-1448-9B4D-93DA-61EDC429BF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3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55109-1F10-A248-8A14-4C3D4AEFCD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7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8C17E-D03C-C445-8989-EAA28D8A91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7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4E5BD-A3B6-294A-8C53-79A11A34E1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010A8-772F-A246-B913-785D0537DA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9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D628D-45A5-3B4D-879B-3BF943BF7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CE1FE-9D37-A245-84AB-A85F0F6BC8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4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90578-EC9E-CC4C-8A81-5FE765285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8D098-5FCC-0E4E-ADA4-5AA8CEF5D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8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C4B4C-7049-554B-833E-13084271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1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B24150BA-4C10-7648-84CA-D5A8DE4976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29"/>
          <p:cNvSpPr>
            <a:spLocks noChangeShapeType="1"/>
          </p:cNvSpPr>
          <p:nvPr/>
        </p:nvSpPr>
        <p:spPr bwMode="auto">
          <a:xfrm rot="10800000" flipV="1">
            <a:off x="4953000" y="655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Line 80"/>
          <p:cNvSpPr>
            <a:spLocks noChangeShapeType="1"/>
          </p:cNvSpPr>
          <p:nvPr/>
        </p:nvSpPr>
        <p:spPr bwMode="auto">
          <a:xfrm flipH="1" flipV="1">
            <a:off x="5410200" y="74676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Rectangle 160"/>
          <p:cNvSpPr>
            <a:spLocks noChangeArrowheads="1"/>
          </p:cNvSpPr>
          <p:nvPr/>
        </p:nvSpPr>
        <p:spPr bwMode="auto">
          <a:xfrm>
            <a:off x="1066800" y="86106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053" name="Rectangle 161"/>
          <p:cNvSpPr>
            <a:spLocks noChangeArrowheads="1"/>
          </p:cNvSpPr>
          <p:nvPr/>
        </p:nvSpPr>
        <p:spPr bwMode="auto">
          <a:xfrm>
            <a:off x="1066800" y="58674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054" name="Line 82"/>
          <p:cNvSpPr>
            <a:spLocks noChangeShapeType="1"/>
          </p:cNvSpPr>
          <p:nvPr/>
        </p:nvSpPr>
        <p:spPr bwMode="auto">
          <a:xfrm flipH="1" flipV="1">
            <a:off x="4953000" y="746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Freeform 83"/>
          <p:cNvSpPr>
            <a:spLocks/>
          </p:cNvSpPr>
          <p:nvPr/>
        </p:nvSpPr>
        <p:spPr bwMode="auto">
          <a:xfrm>
            <a:off x="5029200" y="8001000"/>
            <a:ext cx="381000" cy="1524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8"/>
          <p:cNvSpPr>
            <a:spLocks noChangeShapeType="1"/>
          </p:cNvSpPr>
          <p:nvPr/>
        </p:nvSpPr>
        <p:spPr bwMode="auto">
          <a:xfrm flipV="1">
            <a:off x="4419600" y="62484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89"/>
          <p:cNvSpPr>
            <a:spLocks/>
          </p:cNvSpPr>
          <p:nvPr/>
        </p:nvSpPr>
        <p:spPr bwMode="auto">
          <a:xfrm flipH="1">
            <a:off x="4419600" y="8001000"/>
            <a:ext cx="381000" cy="381000"/>
          </a:xfrm>
          <a:custGeom>
            <a:avLst/>
            <a:gdLst>
              <a:gd name="T0" fmla="*/ 2147483647 w 384"/>
              <a:gd name="T1" fmla="*/ 2147483647 h 48"/>
              <a:gd name="T2" fmla="*/ 0 w 384"/>
              <a:gd name="T3" fmla="*/ 2147483647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92"/>
          <p:cNvSpPr>
            <a:spLocks noChangeShapeType="1"/>
          </p:cNvSpPr>
          <p:nvPr/>
        </p:nvSpPr>
        <p:spPr bwMode="auto">
          <a:xfrm flipH="1" flipV="1">
            <a:off x="6477000" y="6248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93"/>
          <p:cNvSpPr>
            <a:spLocks noChangeShapeType="1"/>
          </p:cNvSpPr>
          <p:nvPr/>
        </p:nvSpPr>
        <p:spPr bwMode="auto">
          <a:xfrm flipH="1" flipV="1">
            <a:off x="6934200" y="6248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AutoShape 79"/>
          <p:cNvSpPr>
            <a:spLocks noChangeArrowheads="1"/>
          </p:cNvSpPr>
          <p:nvPr/>
        </p:nvSpPr>
        <p:spPr bwMode="auto">
          <a:xfrm>
            <a:off x="4648200" y="76200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grpSp>
        <p:nvGrpSpPr>
          <p:cNvPr id="2061" name="Group 120"/>
          <p:cNvGrpSpPr>
            <a:grpSpLocks/>
          </p:cNvGrpSpPr>
          <p:nvPr/>
        </p:nvGrpSpPr>
        <p:grpSpPr bwMode="auto">
          <a:xfrm>
            <a:off x="5334000" y="8077200"/>
            <a:ext cx="152400" cy="152400"/>
            <a:chOff x="240" y="4176"/>
            <a:chExt cx="192" cy="192"/>
          </a:xfrm>
        </p:grpSpPr>
        <p:sp>
          <p:nvSpPr>
            <p:cNvPr id="2150" name="Oval 1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" name="Rectangle 1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2" name="Rectangle 168"/>
          <p:cNvSpPr>
            <a:spLocks noChangeArrowheads="1"/>
          </p:cNvSpPr>
          <p:nvPr/>
        </p:nvSpPr>
        <p:spPr bwMode="auto">
          <a:xfrm>
            <a:off x="2133600" y="586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3" name="Line 169"/>
          <p:cNvSpPr>
            <a:spLocks noChangeShapeType="1"/>
          </p:cNvSpPr>
          <p:nvPr/>
        </p:nvSpPr>
        <p:spPr bwMode="auto">
          <a:xfrm flipH="1" flipV="1">
            <a:off x="2362200" y="6248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71"/>
          <p:cNvSpPr>
            <a:spLocks/>
          </p:cNvSpPr>
          <p:nvPr/>
        </p:nvSpPr>
        <p:spPr bwMode="auto">
          <a:xfrm>
            <a:off x="5410200" y="8153400"/>
            <a:ext cx="2895600" cy="1588"/>
          </a:xfrm>
          <a:custGeom>
            <a:avLst/>
            <a:gdLst>
              <a:gd name="T0" fmla="*/ 0 w 1824"/>
              <a:gd name="T1" fmla="*/ 0 h 1"/>
              <a:gd name="T2" fmla="*/ 2147483647 w 1824"/>
              <a:gd name="T3" fmla="*/ 0 h 1"/>
              <a:gd name="T4" fmla="*/ 0 60000 65536"/>
              <a:gd name="T5" fmla="*/ 0 60000 65536"/>
              <a:gd name="T6" fmla="*/ 0 w 1824"/>
              <a:gd name="T7" fmla="*/ 0 h 1"/>
              <a:gd name="T8" fmla="*/ 1824 w 18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24" h="1">
                <a:moveTo>
                  <a:pt x="0" y="0"/>
                </a:moveTo>
                <a:lnTo>
                  <a:pt x="182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Text Box 180"/>
          <p:cNvSpPr txBox="1">
            <a:spLocks noChangeArrowheads="1"/>
          </p:cNvSpPr>
          <p:nvPr/>
        </p:nvSpPr>
        <p:spPr bwMode="auto">
          <a:xfrm>
            <a:off x="5410200" y="7497763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in</a:t>
            </a:r>
          </a:p>
        </p:txBody>
      </p:sp>
      <p:sp>
        <p:nvSpPr>
          <p:cNvPr id="2066" name="Freeform 185"/>
          <p:cNvSpPr>
            <a:spLocks/>
          </p:cNvSpPr>
          <p:nvPr/>
        </p:nvSpPr>
        <p:spPr bwMode="auto">
          <a:xfrm flipV="1">
            <a:off x="4419600" y="8305800"/>
            <a:ext cx="3886200" cy="74613"/>
          </a:xfrm>
          <a:custGeom>
            <a:avLst/>
            <a:gdLst>
              <a:gd name="T0" fmla="*/ 0 w 2352"/>
              <a:gd name="T1" fmla="*/ 0 h 1"/>
              <a:gd name="T2" fmla="*/ 2147483647 w 2352"/>
              <a:gd name="T3" fmla="*/ 0 h 1"/>
              <a:gd name="T4" fmla="*/ 0 60000 65536"/>
              <a:gd name="T5" fmla="*/ 0 60000 65536"/>
              <a:gd name="T6" fmla="*/ 0 w 2352"/>
              <a:gd name="T7" fmla="*/ 0 h 1"/>
              <a:gd name="T8" fmla="*/ 2352 w 23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52" h="1">
                <a:moveTo>
                  <a:pt x="0" y="0"/>
                </a:moveTo>
                <a:lnTo>
                  <a:pt x="235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Text Box 194"/>
          <p:cNvSpPr txBox="1">
            <a:spLocks noChangeArrowheads="1"/>
          </p:cNvSpPr>
          <p:nvPr/>
        </p:nvSpPr>
        <p:spPr bwMode="auto">
          <a:xfrm>
            <a:off x="8229600" y="79248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M_valA</a:t>
            </a:r>
          </a:p>
        </p:txBody>
      </p:sp>
      <p:sp>
        <p:nvSpPr>
          <p:cNvPr id="2068" name="Rectangle 87"/>
          <p:cNvSpPr>
            <a:spLocks noChangeArrowheads="1"/>
          </p:cNvSpPr>
          <p:nvPr/>
        </p:nvSpPr>
        <p:spPr bwMode="auto">
          <a:xfrm>
            <a:off x="3962400" y="5867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69" name="Rectangle 85"/>
          <p:cNvSpPr>
            <a:spLocks noChangeArrowheads="1"/>
          </p:cNvSpPr>
          <p:nvPr/>
        </p:nvSpPr>
        <p:spPr bwMode="auto">
          <a:xfrm>
            <a:off x="4876800" y="5867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070" name="Rectangle 90"/>
          <p:cNvSpPr>
            <a:spLocks noChangeArrowheads="1"/>
          </p:cNvSpPr>
          <p:nvPr/>
        </p:nvSpPr>
        <p:spPr bwMode="auto">
          <a:xfrm>
            <a:off x="6248400" y="586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71" name="Rectangle 91"/>
          <p:cNvSpPr>
            <a:spLocks noChangeArrowheads="1"/>
          </p:cNvSpPr>
          <p:nvPr/>
        </p:nvSpPr>
        <p:spPr bwMode="auto">
          <a:xfrm>
            <a:off x="6705600" y="586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72" name="Rectangle 71"/>
          <p:cNvSpPr>
            <a:spLocks noChangeArrowheads="1"/>
          </p:cNvSpPr>
          <p:nvPr/>
        </p:nvSpPr>
        <p:spPr bwMode="auto">
          <a:xfrm>
            <a:off x="3048000" y="861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73" name="Rectangle 5"/>
          <p:cNvSpPr>
            <a:spLocks noChangeArrowheads="1"/>
          </p:cNvSpPr>
          <p:nvPr/>
        </p:nvSpPr>
        <p:spPr bwMode="auto">
          <a:xfrm>
            <a:off x="2133600" y="861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74" name="Rectangle 57"/>
          <p:cNvSpPr>
            <a:spLocks noChangeArrowheads="1"/>
          </p:cNvSpPr>
          <p:nvPr/>
        </p:nvSpPr>
        <p:spPr bwMode="auto">
          <a:xfrm>
            <a:off x="3962400" y="8610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75" name="Rectangle 58"/>
          <p:cNvSpPr>
            <a:spLocks noChangeArrowheads="1"/>
          </p:cNvSpPr>
          <p:nvPr/>
        </p:nvSpPr>
        <p:spPr bwMode="auto">
          <a:xfrm>
            <a:off x="4876800" y="8610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76" name="Rectangle 59"/>
          <p:cNvSpPr>
            <a:spLocks noChangeArrowheads="1"/>
          </p:cNvSpPr>
          <p:nvPr/>
        </p:nvSpPr>
        <p:spPr bwMode="auto">
          <a:xfrm>
            <a:off x="6248400" y="861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77" name="Rectangle 60"/>
          <p:cNvSpPr>
            <a:spLocks noChangeArrowheads="1"/>
          </p:cNvSpPr>
          <p:nvPr/>
        </p:nvSpPr>
        <p:spPr bwMode="auto">
          <a:xfrm>
            <a:off x="6705600" y="861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grpSp>
        <p:nvGrpSpPr>
          <p:cNvPr id="2078" name="Group 207"/>
          <p:cNvGrpSpPr>
            <a:grpSpLocks/>
          </p:cNvGrpSpPr>
          <p:nvPr/>
        </p:nvGrpSpPr>
        <p:grpSpPr bwMode="auto">
          <a:xfrm>
            <a:off x="4343400" y="8305800"/>
            <a:ext cx="152400" cy="152400"/>
            <a:chOff x="240" y="4176"/>
            <a:chExt cx="192" cy="192"/>
          </a:xfrm>
        </p:grpSpPr>
        <p:sp>
          <p:nvSpPr>
            <p:cNvPr id="2148" name="Oval 20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9" name="Rectangle 20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79" name="Group 210"/>
          <p:cNvGrpSpPr>
            <a:grpSpLocks/>
          </p:cNvGrpSpPr>
          <p:nvPr/>
        </p:nvGrpSpPr>
        <p:grpSpPr bwMode="auto">
          <a:xfrm>
            <a:off x="4724400" y="8305800"/>
            <a:ext cx="152400" cy="152400"/>
            <a:chOff x="240" y="4176"/>
            <a:chExt cx="192" cy="192"/>
          </a:xfrm>
        </p:grpSpPr>
        <p:sp>
          <p:nvSpPr>
            <p:cNvPr id="2146" name="Oval 21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7" name="Rectangle 21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4800600" y="6613525"/>
            <a:ext cx="1066800" cy="838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081" name="AutoShape 226"/>
          <p:cNvSpPr>
            <a:spLocks noChangeArrowheads="1"/>
          </p:cNvSpPr>
          <p:nvPr/>
        </p:nvSpPr>
        <p:spPr bwMode="auto">
          <a:xfrm>
            <a:off x="3429000" y="66294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read</a:t>
            </a:r>
          </a:p>
        </p:txBody>
      </p:sp>
      <p:sp>
        <p:nvSpPr>
          <p:cNvPr id="2082" name="Line 227"/>
          <p:cNvSpPr>
            <a:spLocks noChangeShapeType="1"/>
          </p:cNvSpPr>
          <p:nvPr/>
        </p:nvSpPr>
        <p:spPr bwMode="auto">
          <a:xfrm flipV="1">
            <a:off x="5334000" y="62325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229"/>
          <p:cNvSpPr>
            <a:spLocks noChangeShapeType="1"/>
          </p:cNvSpPr>
          <p:nvPr/>
        </p:nvSpPr>
        <p:spPr bwMode="auto">
          <a:xfrm rot="-5400000" flipH="1" flipV="1">
            <a:off x="4457700" y="653097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230"/>
          <p:cNvSpPr>
            <a:spLocks noChangeShapeType="1"/>
          </p:cNvSpPr>
          <p:nvPr/>
        </p:nvSpPr>
        <p:spPr bwMode="auto">
          <a:xfrm rot="-5400000" flipH="1" flipV="1">
            <a:off x="4457700" y="706437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232"/>
          <p:cNvSpPr txBox="1">
            <a:spLocks noChangeArrowheads="1"/>
          </p:cNvSpPr>
          <p:nvPr/>
        </p:nvSpPr>
        <p:spPr bwMode="auto">
          <a:xfrm>
            <a:off x="4419600" y="66294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086" name="Text Box 233"/>
          <p:cNvSpPr txBox="1">
            <a:spLocks noChangeArrowheads="1"/>
          </p:cNvSpPr>
          <p:nvPr/>
        </p:nvSpPr>
        <p:spPr bwMode="auto">
          <a:xfrm>
            <a:off x="4419600" y="7375525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087" name="Text Box 234"/>
          <p:cNvSpPr txBox="1">
            <a:spLocks noChangeArrowheads="1"/>
          </p:cNvSpPr>
          <p:nvPr/>
        </p:nvSpPr>
        <p:spPr bwMode="auto">
          <a:xfrm>
            <a:off x="5334000" y="6369050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sp>
        <p:nvSpPr>
          <p:cNvPr id="2088" name="AutoShape 244"/>
          <p:cNvSpPr>
            <a:spLocks noChangeArrowheads="1"/>
          </p:cNvSpPr>
          <p:nvPr/>
        </p:nvSpPr>
        <p:spPr bwMode="auto">
          <a:xfrm>
            <a:off x="3429000" y="7162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write</a:t>
            </a:r>
          </a:p>
        </p:txBody>
      </p:sp>
      <p:sp>
        <p:nvSpPr>
          <p:cNvPr id="2089" name="Line 248"/>
          <p:cNvSpPr>
            <a:spLocks noChangeShapeType="1"/>
          </p:cNvSpPr>
          <p:nvPr/>
        </p:nvSpPr>
        <p:spPr bwMode="auto">
          <a:xfrm flipV="1">
            <a:off x="2362200" y="74072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0" name="Group 254"/>
          <p:cNvGrpSpPr>
            <a:grpSpLocks/>
          </p:cNvGrpSpPr>
          <p:nvPr/>
        </p:nvGrpSpPr>
        <p:grpSpPr bwMode="auto">
          <a:xfrm>
            <a:off x="2286000" y="7331075"/>
            <a:ext cx="152400" cy="152400"/>
            <a:chOff x="240" y="4176"/>
            <a:chExt cx="192" cy="192"/>
          </a:xfrm>
        </p:grpSpPr>
        <p:sp>
          <p:nvSpPr>
            <p:cNvPr id="2144" name="Oval 25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" name="Rectangle 25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1" name="Line 260"/>
          <p:cNvSpPr>
            <a:spLocks noChangeShapeType="1"/>
          </p:cNvSpPr>
          <p:nvPr/>
        </p:nvSpPr>
        <p:spPr bwMode="auto">
          <a:xfrm flipV="1">
            <a:off x="2362200" y="68738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2" name="Group 261"/>
          <p:cNvGrpSpPr>
            <a:grpSpLocks/>
          </p:cNvGrpSpPr>
          <p:nvPr/>
        </p:nvGrpSpPr>
        <p:grpSpPr bwMode="auto">
          <a:xfrm>
            <a:off x="2286000" y="6797675"/>
            <a:ext cx="152400" cy="152400"/>
            <a:chOff x="240" y="4176"/>
            <a:chExt cx="192" cy="192"/>
          </a:xfrm>
        </p:grpSpPr>
        <p:sp>
          <p:nvSpPr>
            <p:cNvPr id="2142" name="Oval 26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3" name="Rectangle 26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3" name="Line 264"/>
          <p:cNvSpPr>
            <a:spLocks noChangeShapeType="1"/>
          </p:cNvSpPr>
          <p:nvPr/>
        </p:nvSpPr>
        <p:spPr bwMode="auto">
          <a:xfrm flipV="1">
            <a:off x="2362200" y="77724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4" name="Group 265"/>
          <p:cNvGrpSpPr>
            <a:grpSpLocks/>
          </p:cNvGrpSpPr>
          <p:nvPr/>
        </p:nvGrpSpPr>
        <p:grpSpPr bwMode="auto">
          <a:xfrm>
            <a:off x="2286000" y="7696200"/>
            <a:ext cx="152400" cy="152400"/>
            <a:chOff x="240" y="4176"/>
            <a:chExt cx="192" cy="192"/>
          </a:xfrm>
        </p:grpSpPr>
        <p:sp>
          <p:nvSpPr>
            <p:cNvPr id="2140" name="Oval 26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" name="Rectangle 26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5" name="Freeform 268"/>
          <p:cNvSpPr>
            <a:spLocks/>
          </p:cNvSpPr>
          <p:nvPr/>
        </p:nvSpPr>
        <p:spPr bwMode="auto">
          <a:xfrm>
            <a:off x="6934200" y="5638800"/>
            <a:ext cx="1295400" cy="2286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Freeform 269"/>
          <p:cNvSpPr>
            <a:spLocks/>
          </p:cNvSpPr>
          <p:nvPr/>
        </p:nvSpPr>
        <p:spPr bwMode="auto">
          <a:xfrm>
            <a:off x="6477000" y="5410200"/>
            <a:ext cx="1752600" cy="4572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Freeform 270"/>
          <p:cNvSpPr>
            <a:spLocks/>
          </p:cNvSpPr>
          <p:nvPr/>
        </p:nvSpPr>
        <p:spPr bwMode="auto">
          <a:xfrm>
            <a:off x="5334000" y="5181600"/>
            <a:ext cx="2895600" cy="6858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271"/>
          <p:cNvSpPr>
            <a:spLocks/>
          </p:cNvSpPr>
          <p:nvPr/>
        </p:nvSpPr>
        <p:spPr bwMode="auto">
          <a:xfrm>
            <a:off x="4419600" y="4953000"/>
            <a:ext cx="3810000" cy="9144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Freeform 272"/>
          <p:cNvSpPr>
            <a:spLocks/>
          </p:cNvSpPr>
          <p:nvPr/>
        </p:nvSpPr>
        <p:spPr bwMode="auto">
          <a:xfrm flipH="1">
            <a:off x="1447800" y="5715000"/>
            <a:ext cx="914400" cy="1524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Line 274"/>
          <p:cNvSpPr>
            <a:spLocks noChangeShapeType="1"/>
          </p:cNvSpPr>
          <p:nvPr/>
        </p:nvSpPr>
        <p:spPr bwMode="auto">
          <a:xfrm flipH="1" flipV="1">
            <a:off x="1447800" y="82296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01" name="Group 275"/>
          <p:cNvGrpSpPr>
            <a:grpSpLocks/>
          </p:cNvGrpSpPr>
          <p:nvPr/>
        </p:nvGrpSpPr>
        <p:grpSpPr bwMode="auto">
          <a:xfrm flipH="1">
            <a:off x="2286000" y="8153400"/>
            <a:ext cx="152400" cy="152400"/>
            <a:chOff x="240" y="4176"/>
            <a:chExt cx="192" cy="192"/>
          </a:xfrm>
        </p:grpSpPr>
        <p:sp>
          <p:nvSpPr>
            <p:cNvPr id="2138" name="Oval 27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" name="Rectangle 27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2" name="Text Box 278"/>
          <p:cNvSpPr txBox="1">
            <a:spLocks noChangeArrowheads="1"/>
          </p:cNvSpPr>
          <p:nvPr/>
        </p:nvSpPr>
        <p:spPr bwMode="auto">
          <a:xfrm>
            <a:off x="8229600" y="8153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M_valE</a:t>
            </a:r>
          </a:p>
        </p:txBody>
      </p:sp>
      <p:sp>
        <p:nvSpPr>
          <p:cNvPr id="2103" name="Text Box 282"/>
          <p:cNvSpPr txBox="1">
            <a:spLocks noChangeArrowheads="1"/>
          </p:cNvSpPr>
          <p:nvPr/>
        </p:nvSpPr>
        <p:spPr bwMode="auto">
          <a:xfrm>
            <a:off x="8153400" y="543877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W_dstM</a:t>
            </a:r>
          </a:p>
        </p:txBody>
      </p:sp>
      <p:sp>
        <p:nvSpPr>
          <p:cNvPr id="2104" name="Text Box 283"/>
          <p:cNvSpPr txBox="1">
            <a:spLocks noChangeArrowheads="1"/>
          </p:cNvSpPr>
          <p:nvPr/>
        </p:nvSpPr>
        <p:spPr bwMode="auto">
          <a:xfrm>
            <a:off x="8153400" y="4800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W_valE</a:t>
            </a:r>
          </a:p>
        </p:txBody>
      </p:sp>
      <p:sp>
        <p:nvSpPr>
          <p:cNvPr id="2105" name="Text Box 284"/>
          <p:cNvSpPr txBox="1">
            <a:spLocks noChangeArrowheads="1"/>
          </p:cNvSpPr>
          <p:nvPr/>
        </p:nvSpPr>
        <p:spPr bwMode="auto">
          <a:xfrm>
            <a:off x="8153400" y="5013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W_valM</a:t>
            </a:r>
          </a:p>
        </p:txBody>
      </p:sp>
      <p:sp>
        <p:nvSpPr>
          <p:cNvPr id="2106" name="Text Box 285"/>
          <p:cNvSpPr txBox="1">
            <a:spLocks noChangeArrowheads="1"/>
          </p:cNvSpPr>
          <p:nvPr/>
        </p:nvSpPr>
        <p:spPr bwMode="auto">
          <a:xfrm>
            <a:off x="8153400" y="522605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W_dstE</a:t>
            </a:r>
          </a:p>
        </p:txBody>
      </p:sp>
      <p:sp>
        <p:nvSpPr>
          <p:cNvPr id="2107" name="Text Box 287"/>
          <p:cNvSpPr txBox="1">
            <a:spLocks noChangeArrowheads="1"/>
          </p:cNvSpPr>
          <p:nvPr/>
        </p:nvSpPr>
        <p:spPr bwMode="auto">
          <a:xfrm>
            <a:off x="609600" y="5546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W_icode</a:t>
            </a:r>
          </a:p>
        </p:txBody>
      </p:sp>
      <p:sp>
        <p:nvSpPr>
          <p:cNvPr id="2108" name="Text Box 288"/>
          <p:cNvSpPr txBox="1">
            <a:spLocks noChangeArrowheads="1"/>
          </p:cNvSpPr>
          <p:nvPr/>
        </p:nvSpPr>
        <p:spPr bwMode="auto">
          <a:xfrm>
            <a:off x="609600" y="8061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M_icode</a:t>
            </a:r>
          </a:p>
        </p:txBody>
      </p:sp>
      <p:sp>
        <p:nvSpPr>
          <p:cNvPr id="2109" name="Line 291"/>
          <p:cNvSpPr>
            <a:spLocks noChangeShapeType="1"/>
          </p:cNvSpPr>
          <p:nvPr/>
        </p:nvSpPr>
        <p:spPr bwMode="auto">
          <a:xfrm flipV="1">
            <a:off x="6934200" y="7086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0" name="Group 292"/>
          <p:cNvGrpSpPr>
            <a:grpSpLocks/>
          </p:cNvGrpSpPr>
          <p:nvPr/>
        </p:nvGrpSpPr>
        <p:grpSpPr bwMode="auto">
          <a:xfrm flipH="1">
            <a:off x="6858000" y="7010400"/>
            <a:ext cx="152400" cy="152400"/>
            <a:chOff x="240" y="4176"/>
            <a:chExt cx="192" cy="192"/>
          </a:xfrm>
        </p:grpSpPr>
        <p:sp>
          <p:nvSpPr>
            <p:cNvPr id="2136" name="Oval 29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" name="Rectangle 29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1" name="Line 296"/>
          <p:cNvSpPr>
            <a:spLocks noChangeShapeType="1"/>
          </p:cNvSpPr>
          <p:nvPr/>
        </p:nvSpPr>
        <p:spPr bwMode="auto">
          <a:xfrm flipV="1">
            <a:off x="6477000" y="6858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2" name="Group 297"/>
          <p:cNvGrpSpPr>
            <a:grpSpLocks/>
          </p:cNvGrpSpPr>
          <p:nvPr/>
        </p:nvGrpSpPr>
        <p:grpSpPr bwMode="auto">
          <a:xfrm flipH="1">
            <a:off x="6400800" y="6781800"/>
            <a:ext cx="152400" cy="152400"/>
            <a:chOff x="240" y="4176"/>
            <a:chExt cx="192" cy="192"/>
          </a:xfrm>
        </p:grpSpPr>
        <p:sp>
          <p:nvSpPr>
            <p:cNvPr id="2134" name="Oval 29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5" name="Rectangle 29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3" name="Text Box 300"/>
          <p:cNvSpPr txBox="1">
            <a:spLocks noChangeArrowheads="1"/>
          </p:cNvSpPr>
          <p:nvPr/>
        </p:nvSpPr>
        <p:spPr bwMode="auto">
          <a:xfrm>
            <a:off x="8153400" y="6918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M_dstM</a:t>
            </a:r>
          </a:p>
        </p:txBody>
      </p:sp>
      <p:sp>
        <p:nvSpPr>
          <p:cNvPr id="2114" name="Text Box 301"/>
          <p:cNvSpPr txBox="1">
            <a:spLocks noChangeArrowheads="1"/>
          </p:cNvSpPr>
          <p:nvPr/>
        </p:nvSpPr>
        <p:spPr bwMode="auto">
          <a:xfrm>
            <a:off x="8153400" y="6705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M_dstE</a:t>
            </a:r>
          </a:p>
        </p:txBody>
      </p:sp>
      <p:sp>
        <p:nvSpPr>
          <p:cNvPr id="2115" name="Line 302"/>
          <p:cNvSpPr>
            <a:spLocks noChangeShapeType="1"/>
          </p:cNvSpPr>
          <p:nvPr/>
        </p:nvSpPr>
        <p:spPr bwMode="auto">
          <a:xfrm>
            <a:off x="5334000" y="64008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Text Box 303"/>
          <p:cNvSpPr txBox="1">
            <a:spLocks noChangeArrowheads="1"/>
          </p:cNvSpPr>
          <p:nvPr/>
        </p:nvSpPr>
        <p:spPr bwMode="auto">
          <a:xfrm>
            <a:off x="8153400" y="6248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m_valM</a:t>
            </a:r>
          </a:p>
        </p:txBody>
      </p:sp>
      <p:grpSp>
        <p:nvGrpSpPr>
          <p:cNvPr id="2117" name="Group 304"/>
          <p:cNvGrpSpPr>
            <a:grpSpLocks/>
          </p:cNvGrpSpPr>
          <p:nvPr/>
        </p:nvGrpSpPr>
        <p:grpSpPr bwMode="auto">
          <a:xfrm flipH="1">
            <a:off x="5257800" y="6324600"/>
            <a:ext cx="152400" cy="152400"/>
            <a:chOff x="240" y="4176"/>
            <a:chExt cx="192" cy="192"/>
          </a:xfrm>
        </p:grpSpPr>
        <p:sp>
          <p:nvSpPr>
            <p:cNvPr id="2132" name="Oval 30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3" name="Rectangle 30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8" name="Freeform 307"/>
          <p:cNvSpPr>
            <a:spLocks/>
          </p:cNvSpPr>
          <p:nvPr/>
        </p:nvSpPr>
        <p:spPr bwMode="auto">
          <a:xfrm flipH="1">
            <a:off x="1447800" y="8458200"/>
            <a:ext cx="1828800" cy="152400"/>
          </a:xfrm>
          <a:custGeom>
            <a:avLst/>
            <a:gdLst>
              <a:gd name="T0" fmla="*/ 0 w 816"/>
              <a:gd name="T1" fmla="*/ 2147483647 h 144"/>
              <a:gd name="T2" fmla="*/ 0 w 816"/>
              <a:gd name="T3" fmla="*/ 0 h 144"/>
              <a:gd name="T4" fmla="*/ 2147483647 w 816"/>
              <a:gd name="T5" fmla="*/ 0 h 144"/>
              <a:gd name="T6" fmla="*/ 0 60000 65536"/>
              <a:gd name="T7" fmla="*/ 0 60000 65536"/>
              <a:gd name="T8" fmla="*/ 0 60000 65536"/>
              <a:gd name="T9" fmla="*/ 0 w 816"/>
              <a:gd name="T10" fmla="*/ 0 h 144"/>
              <a:gd name="T11" fmla="*/ 816 w 81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144">
                <a:moveTo>
                  <a:pt x="0" y="144"/>
                </a:moveTo>
                <a:lnTo>
                  <a:pt x="0" y="0"/>
                </a:lnTo>
                <a:lnTo>
                  <a:pt x="816" y="0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Text Box 308"/>
          <p:cNvSpPr txBox="1">
            <a:spLocks noChangeArrowheads="1"/>
          </p:cNvSpPr>
          <p:nvPr/>
        </p:nvSpPr>
        <p:spPr bwMode="auto">
          <a:xfrm>
            <a:off x="609600" y="8289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M_Cnd</a:t>
            </a:r>
          </a:p>
        </p:txBody>
      </p:sp>
      <p:sp>
        <p:nvSpPr>
          <p:cNvPr id="2120" name="Rectangle 168"/>
          <p:cNvSpPr>
            <a:spLocks noChangeArrowheads="1"/>
          </p:cNvSpPr>
          <p:nvPr/>
        </p:nvSpPr>
        <p:spPr bwMode="auto">
          <a:xfrm>
            <a:off x="1676400" y="5867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21" name="Line 169"/>
          <p:cNvSpPr>
            <a:spLocks noChangeShapeType="1"/>
          </p:cNvSpPr>
          <p:nvPr/>
        </p:nvSpPr>
        <p:spPr bwMode="auto">
          <a:xfrm flipH="1" flipV="1">
            <a:off x="1905000" y="6248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2" name="Rectangle 5"/>
          <p:cNvSpPr>
            <a:spLocks noChangeArrowheads="1"/>
          </p:cNvSpPr>
          <p:nvPr/>
        </p:nvSpPr>
        <p:spPr bwMode="auto">
          <a:xfrm>
            <a:off x="1676400" y="8610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23" name="AutoShape 223"/>
          <p:cNvSpPr>
            <a:spLocks noChangeArrowheads="1"/>
          </p:cNvSpPr>
          <p:nvPr/>
        </p:nvSpPr>
        <p:spPr bwMode="auto">
          <a:xfrm>
            <a:off x="1676400" y="64770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>
                <a:solidFill>
                  <a:srgbClr val="000000"/>
                </a:solidFill>
              </a:rPr>
              <a:t>stat</a:t>
            </a:r>
          </a:p>
        </p:txBody>
      </p:sp>
      <p:sp>
        <p:nvSpPr>
          <p:cNvPr id="2124" name="Line 229"/>
          <p:cNvSpPr>
            <a:spLocks noChangeShapeType="1"/>
          </p:cNvSpPr>
          <p:nvPr/>
        </p:nvSpPr>
        <p:spPr bwMode="auto">
          <a:xfrm rot="5400000" flipV="1">
            <a:off x="3543300" y="51435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Text Box 180"/>
          <p:cNvSpPr txBox="1">
            <a:spLocks noChangeArrowheads="1"/>
          </p:cNvSpPr>
          <p:nvPr/>
        </p:nvSpPr>
        <p:spPr bwMode="auto">
          <a:xfrm>
            <a:off x="2743200" y="6324600"/>
            <a:ext cx="1371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dmem_error</a:t>
            </a:r>
          </a:p>
        </p:txBody>
      </p:sp>
      <p:sp>
        <p:nvSpPr>
          <p:cNvPr id="2126" name="Line 169"/>
          <p:cNvSpPr>
            <a:spLocks noChangeShapeType="1"/>
          </p:cNvSpPr>
          <p:nvPr/>
        </p:nvSpPr>
        <p:spPr bwMode="auto">
          <a:xfrm flipH="1" flipV="1">
            <a:off x="1905000" y="6781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Text Box 180"/>
          <p:cNvSpPr txBox="1">
            <a:spLocks noChangeArrowheads="1"/>
          </p:cNvSpPr>
          <p:nvPr/>
        </p:nvSpPr>
        <p:spPr bwMode="auto">
          <a:xfrm>
            <a:off x="1219200" y="6248400"/>
            <a:ext cx="6858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128" name="Line 169"/>
          <p:cNvSpPr>
            <a:spLocks noChangeShapeType="1"/>
          </p:cNvSpPr>
          <p:nvPr/>
        </p:nvSpPr>
        <p:spPr bwMode="auto">
          <a:xfrm flipH="1" flipV="1">
            <a:off x="19050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AutoShape 44"/>
          <p:cNvSpPr>
            <a:spLocks noChangeArrowheads="1"/>
          </p:cNvSpPr>
          <p:nvPr/>
        </p:nvSpPr>
        <p:spPr bwMode="auto">
          <a:xfrm>
            <a:off x="1676400" y="5214938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</a:t>
            </a:r>
            <a:r>
              <a:rPr lang="en-US" sz="1200" smtClean="0"/>
              <a:t>tat</a:t>
            </a:r>
            <a:endParaRPr lang="en-US" sz="1200"/>
          </a:p>
        </p:txBody>
      </p:sp>
      <p:sp>
        <p:nvSpPr>
          <p:cNvPr id="2130" name="Line 169"/>
          <p:cNvSpPr>
            <a:spLocks noChangeShapeType="1"/>
          </p:cNvSpPr>
          <p:nvPr/>
        </p:nvSpPr>
        <p:spPr bwMode="auto">
          <a:xfrm flipV="1">
            <a:off x="1905000" y="5519738"/>
            <a:ext cx="0" cy="34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1" name="Oval 71"/>
          <p:cNvSpPr>
            <a:spLocks noChangeArrowheads="1"/>
          </p:cNvSpPr>
          <p:nvPr/>
        </p:nvSpPr>
        <p:spPr bwMode="auto">
          <a:xfrm>
            <a:off x="1676400" y="46482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3121</TotalTime>
  <Words>47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50</cp:revision>
  <dcterms:created xsi:type="dcterms:W3CDTF">2001-12-20T15:11:49Z</dcterms:created>
  <dcterms:modified xsi:type="dcterms:W3CDTF">2014-11-15T02:10:13Z</dcterms:modified>
</cp:coreProperties>
</file>