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99FF"/>
    <a:srgbClr val="33CCFF"/>
    <a:srgbClr val="99CCFF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400" y="152"/>
      </p:cViewPr>
      <p:guideLst>
        <p:guide orient="horz" pos="2736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028E0-C06A-1B4F-84A7-703BB0635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3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7B310-3AA1-FB4A-87CC-1BC834A8DD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6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072EF-E69D-0A4B-B2D2-F257810514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2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122B4-74A2-D642-9B54-731C5EC608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6305D-BF83-5F4D-B929-280211D2FB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7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603A9-9966-CA48-8B72-D1D82A180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7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FE2F-34A3-AE4E-8695-5CFEAA57D1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7D3B7-37E3-3A4C-8B2F-9656C087BD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2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7254A-3239-5046-BAEA-0B0DD9B4F2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1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AD301-FDC3-F142-BDBA-B50AA14ECC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0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2B5CC-EEEB-8943-9784-665310A635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9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801074-34F3-9148-954A-B4410BADB6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1219200" y="1600200"/>
            <a:ext cx="2819400" cy="2133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pPr algn="ctr"/>
            <a:r>
              <a:rPr lang="en-US" sz="1800">
                <a:latin typeface="Helvetica" charset="0"/>
              </a:rPr>
              <a:t>Bit MUX</a:t>
            </a:r>
          </a:p>
        </p:txBody>
      </p:sp>
      <p:sp>
        <p:nvSpPr>
          <p:cNvPr id="2103" name="Freeform 55"/>
          <p:cNvSpPr>
            <a:spLocks/>
          </p:cNvSpPr>
          <p:nvPr/>
        </p:nvSpPr>
        <p:spPr bwMode="auto">
          <a:xfrm flipV="1">
            <a:off x="2819400" y="2667000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54"/>
          <p:cNvSpPr>
            <a:spLocks/>
          </p:cNvSpPr>
          <p:nvPr/>
        </p:nvSpPr>
        <p:spPr bwMode="auto">
          <a:xfrm>
            <a:off x="2819400" y="3124200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875088" y="2965450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1752600" y="1752600"/>
            <a:ext cx="292100" cy="609600"/>
            <a:chOff x="960" y="1055"/>
            <a:chExt cx="184" cy="384"/>
          </a:xfrm>
        </p:grpSpPr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057400" y="25146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914400" y="2819400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2590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b</a:t>
            </a:r>
            <a:endParaRPr lang="en-US" sz="1600" baseline="-25000">
              <a:latin typeface="Helvetica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09600" y="16002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</a:t>
            </a:r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2057400" y="31242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V="1">
            <a:off x="914400" y="3417888"/>
            <a:ext cx="1293813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Freeform 45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Freeform 46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61118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a</a:t>
            </a:r>
            <a:endParaRPr lang="en-US" sz="1600" baseline="-25000">
              <a:latin typeface="Helvetica" charset="0"/>
            </a:endParaRPr>
          </a:p>
        </p:txBody>
      </p:sp>
      <p:sp>
        <p:nvSpPr>
          <p:cNvPr id="2098" name="Freeform 50"/>
          <p:cNvSpPr>
            <a:spLocks/>
          </p:cNvSpPr>
          <p:nvPr/>
        </p:nvSpPr>
        <p:spPr bwMode="auto">
          <a:xfrm>
            <a:off x="1524000" y="1752600"/>
            <a:ext cx="533400" cy="1371600"/>
          </a:xfrm>
          <a:custGeom>
            <a:avLst/>
            <a:gdLst>
              <a:gd name="T0" fmla="*/ 336 w 336"/>
              <a:gd name="T1" fmla="*/ 1056 h 1056"/>
              <a:gd name="T2" fmla="*/ 0 w 336"/>
              <a:gd name="T3" fmla="*/ 1056 h 1056"/>
              <a:gd name="T4" fmla="*/ 0 w 33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>
            <a:off x="914400" y="1752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52"/>
          <p:cNvSpPr>
            <a:spLocks/>
          </p:cNvSpPr>
          <p:nvPr/>
        </p:nvSpPr>
        <p:spPr bwMode="auto">
          <a:xfrm>
            <a:off x="1905000" y="2362200"/>
            <a:ext cx="152400" cy="152400"/>
          </a:xfrm>
          <a:custGeom>
            <a:avLst/>
            <a:gdLst>
              <a:gd name="T0" fmla="*/ 336 w 336"/>
              <a:gd name="T1" fmla="*/ 1056 h 1056"/>
              <a:gd name="T2" fmla="*/ 0 w 336"/>
              <a:gd name="T3" fmla="*/ 1056 h 1056"/>
              <a:gd name="T4" fmla="*/ 0 w 33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4343400" y="281940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out</a:t>
            </a:r>
          </a:p>
        </p:txBody>
      </p:sp>
      <p:grpSp>
        <p:nvGrpSpPr>
          <p:cNvPr id="2106" name="Group 58"/>
          <p:cNvGrpSpPr>
            <a:grpSpLocks/>
          </p:cNvGrpSpPr>
          <p:nvPr/>
        </p:nvGrpSpPr>
        <p:grpSpPr bwMode="auto">
          <a:xfrm>
            <a:off x="1447800" y="1676400"/>
            <a:ext cx="152400" cy="152400"/>
            <a:chOff x="240" y="4176"/>
            <a:chExt cx="192" cy="192"/>
          </a:xfrm>
        </p:grpSpPr>
        <p:sp>
          <p:nvSpPr>
            <p:cNvPr id="2107" name="Oval 5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</cp:revision>
  <dcterms:created xsi:type="dcterms:W3CDTF">2002-02-15T15:59:25Z</dcterms:created>
  <dcterms:modified xsi:type="dcterms:W3CDTF">2014-06-16T18:28:35Z</dcterms:modified>
</cp:coreProperties>
</file>